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9" r:id="rId13"/>
    <p:sldId id="270" r:id="rId14"/>
    <p:sldId id="271" r:id="rId15"/>
    <p:sldId id="274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98" r:id="rId25"/>
    <p:sldId id="281" r:id="rId26"/>
    <p:sldId id="282" r:id="rId27"/>
    <p:sldId id="283" r:id="rId28"/>
    <p:sldId id="284" r:id="rId29"/>
    <p:sldId id="285" r:id="rId30"/>
    <p:sldId id="286" r:id="rId31"/>
    <p:sldId id="293" r:id="rId32"/>
    <p:sldId id="294" r:id="rId33"/>
    <p:sldId id="287" r:id="rId34"/>
    <p:sldId id="289" r:id="rId35"/>
    <p:sldId id="290" r:id="rId36"/>
    <p:sldId id="291" r:id="rId37"/>
    <p:sldId id="292" r:id="rId38"/>
    <p:sldId id="297" r:id="rId39"/>
    <p:sldId id="295" r:id="rId40"/>
    <p:sldId id="29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00"/>
    <a:srgbClr val="FFFF66"/>
    <a:srgbClr val="009900"/>
    <a:srgbClr val="FFFFCC"/>
    <a:srgbClr val="00FF00"/>
    <a:srgbClr val="FF66CC"/>
    <a:srgbClr val="FF0066"/>
    <a:srgbClr val="66FF33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2" y="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EA3F-423C-43FB-B948-0EA0461CA91E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FA50-7235-4764-A941-7314C3EE4A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EA3F-423C-43FB-B948-0EA0461CA91E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FA50-7235-4764-A941-7314C3EE4A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EA3F-423C-43FB-B948-0EA0461CA91E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FA50-7235-4764-A941-7314C3EE4A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EA3F-423C-43FB-B948-0EA0461CA91E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FA50-7235-4764-A941-7314C3EE4A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EA3F-423C-43FB-B948-0EA0461CA91E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FA50-7235-4764-A941-7314C3EE4A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EA3F-423C-43FB-B948-0EA0461CA91E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FA50-7235-4764-A941-7314C3EE4A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EA3F-423C-43FB-B948-0EA0461CA91E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FA50-7235-4764-A941-7314C3EE4A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EA3F-423C-43FB-B948-0EA0461CA91E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FA50-7235-4764-A941-7314C3EE4A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EA3F-423C-43FB-B948-0EA0461CA91E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FA50-7235-4764-A941-7314C3EE4A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EA3F-423C-43FB-B948-0EA0461CA91E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FA50-7235-4764-A941-7314C3EE4A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EA3F-423C-43FB-B948-0EA0461CA91E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FA50-7235-4764-A941-7314C3EE4A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FEA3F-423C-43FB-B948-0EA0461CA91E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9FA50-7235-4764-A941-7314C3EE4A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990600"/>
            <a:ext cx="5791200" cy="1905000"/>
          </a:xfrm>
        </p:spPr>
        <p:txBody>
          <a:bodyPr>
            <a:normAutofit/>
          </a:bodyPr>
          <a:lstStyle/>
          <a:p>
            <a:pPr algn="l"/>
            <a:r>
              <a:rPr lang="zh-CN" altLang="en-US" sz="2800" b="1" dirty="0" smtClean="0">
                <a:solidFill>
                  <a:srgbClr val="FF3300"/>
                </a:solidFill>
              </a:rPr>
              <a:t>萬古常新的美</a:t>
            </a: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en-US" altLang="zh-CN" sz="2800" b="1" dirty="0" err="1" smtClean="0">
                <a:solidFill>
                  <a:srgbClr val="FFC000"/>
                </a:solidFill>
              </a:rPr>
              <a:t>P</a:t>
            </a:r>
            <a:r>
              <a:rPr lang="en-US" sz="2800" b="1" dirty="0" err="1" smtClean="0">
                <a:solidFill>
                  <a:srgbClr val="FFC000"/>
                </a:solidFill>
              </a:rPr>
              <a:t>ulchritudo</a:t>
            </a:r>
            <a:r>
              <a:rPr lang="en-US" sz="2800" b="1" dirty="0" smtClean="0">
                <a:solidFill>
                  <a:srgbClr val="FFC000"/>
                </a:solidFill>
              </a:rPr>
              <a:t> tam </a:t>
            </a:r>
            <a:r>
              <a:rPr lang="en-US" sz="2800" b="1" dirty="0" err="1" smtClean="0">
                <a:solidFill>
                  <a:srgbClr val="FFC000"/>
                </a:solidFill>
              </a:rPr>
              <a:t>antiqua</a:t>
            </a:r>
            <a:r>
              <a:rPr lang="en-US" sz="2800" b="1" dirty="0" smtClean="0">
                <a:solidFill>
                  <a:srgbClr val="FFC000"/>
                </a:solidFill>
              </a:rPr>
              <a:t> et tam nova</a:t>
            </a:r>
            <a:br>
              <a:rPr lang="en-US" sz="2800" b="1" dirty="0" smtClean="0">
                <a:solidFill>
                  <a:srgbClr val="FFC000"/>
                </a:solidFill>
              </a:rPr>
            </a:br>
            <a:r>
              <a:rPr lang="zh-CN" altLang="en-US" sz="2800" b="1" dirty="0" smtClean="0">
                <a:solidFill>
                  <a:srgbClr val="FFFF00"/>
                </a:solidFill>
              </a:rPr>
              <a:t>第二集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410200"/>
            <a:ext cx="7315200" cy="1066800"/>
          </a:xfrm>
        </p:spPr>
        <p:txBody>
          <a:bodyPr/>
          <a:lstStyle/>
          <a:p>
            <a:pPr algn="l"/>
            <a:r>
              <a:rPr lang="zh-CN" altLang="en-US" sz="2800" b="1" dirty="0" smtClean="0">
                <a:solidFill>
                  <a:srgbClr val="00B0F0"/>
                </a:solidFill>
              </a:rPr>
              <a:t>奧思定</a:t>
            </a:r>
            <a:r>
              <a:rPr lang="en-US" altLang="zh-CN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《</a:t>
            </a:r>
            <a:r>
              <a:rPr lang="zh-CN" altLang="en-US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懺悔錄</a:t>
            </a:r>
            <a:r>
              <a:rPr lang="en-US" altLang="zh-CN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》</a:t>
            </a:r>
            <a:endParaRPr lang="en-US" sz="2800" b="1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t="-33000" r="-1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txBody>
          <a:bodyPr>
            <a:normAutofit/>
          </a:bodyPr>
          <a:lstStyle/>
          <a:p>
            <a:pPr algn="l"/>
            <a:r>
              <a:rPr lang="zh-CN" altLang="en-US" sz="2000" b="1" dirty="0" smtClean="0">
                <a:solidFill>
                  <a:srgbClr val="FFC000"/>
                </a:solidFill>
              </a:rPr>
              <a:t>在我心的痛苦處，我只看到死亡。。。 假如我說：信賴天主，它（靈）不服從，因為，這位摯愛的朋友，我靈所失去的，是一個比起我教他寄予希望的幻象更真實、更好的人。為我，只有眼淚是甜蜜的，眼淚代替了我感情上最好的朋友。</a:t>
            </a:r>
            <a:r>
              <a:rPr lang="en-US" altLang="zh-CN" sz="2000" b="1" dirty="0" smtClean="0">
                <a:solidFill>
                  <a:srgbClr val="FFC000"/>
                </a:solidFill>
              </a:rPr>
              <a:t>					      </a:t>
            </a:r>
            <a:r>
              <a:rPr lang="en-US" altLang="zh-CN" sz="1800" b="1" dirty="0" smtClean="0">
                <a:solidFill>
                  <a:srgbClr val="FFFFCC"/>
                </a:solidFill>
              </a:rPr>
              <a:t>4:4</a:t>
            </a:r>
            <a:endParaRPr lang="en-US" sz="1800" b="1" dirty="0">
              <a:solidFill>
                <a:srgbClr val="FFFF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90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FFC000"/>
                </a:solidFill>
              </a:rPr>
              <a:t>Quo </a:t>
            </a:r>
            <a:r>
              <a:rPr lang="en-US" sz="2000" b="1" dirty="0" err="1" smtClean="0">
                <a:solidFill>
                  <a:srgbClr val="FFC000"/>
                </a:solidFill>
              </a:rPr>
              <a:t>dolore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contenebratum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est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cor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meum</a:t>
            </a:r>
            <a:r>
              <a:rPr lang="en-US" sz="2000" b="1" dirty="0" smtClean="0">
                <a:solidFill>
                  <a:srgbClr val="FFC000"/>
                </a:solidFill>
              </a:rPr>
              <a:t>, et </a:t>
            </a:r>
            <a:r>
              <a:rPr lang="en-US" sz="2000" b="1" dirty="0" err="1" smtClean="0">
                <a:solidFill>
                  <a:srgbClr val="FFC000"/>
                </a:solidFill>
              </a:rPr>
              <a:t>quidquid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aspiciebam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mors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</a:p>
          <a:p>
            <a:pPr>
              <a:buNone/>
            </a:pPr>
            <a:r>
              <a:rPr lang="en-US" sz="2000" b="1" dirty="0" err="1" smtClean="0">
                <a:solidFill>
                  <a:srgbClr val="FFC000"/>
                </a:solidFill>
              </a:rPr>
              <a:t>erat</a:t>
            </a:r>
            <a:r>
              <a:rPr lang="en-US" sz="2000" b="1" dirty="0" smtClean="0">
                <a:solidFill>
                  <a:srgbClr val="FFC000"/>
                </a:solidFill>
              </a:rPr>
              <a:t>. et </a:t>
            </a:r>
            <a:r>
              <a:rPr lang="en-US" sz="2000" b="1" dirty="0" err="1" smtClean="0">
                <a:solidFill>
                  <a:srgbClr val="FFC000"/>
                </a:solidFill>
              </a:rPr>
              <a:t>si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dicebam</a:t>
            </a:r>
            <a:r>
              <a:rPr lang="en-US" sz="2000" b="1" dirty="0" smtClean="0">
                <a:solidFill>
                  <a:srgbClr val="FFC000"/>
                </a:solidFill>
              </a:rPr>
              <a:t>: </a:t>
            </a:r>
            <a:r>
              <a:rPr lang="en-US" sz="2000" b="1" dirty="0" err="1" smtClean="0">
                <a:solidFill>
                  <a:srgbClr val="FFC000"/>
                </a:solidFill>
              </a:rPr>
              <a:t>spera</a:t>
            </a:r>
            <a:r>
              <a:rPr lang="en-US" sz="2000" b="1" dirty="0" smtClean="0">
                <a:solidFill>
                  <a:srgbClr val="FFC000"/>
                </a:solidFill>
              </a:rPr>
              <a:t> in </a:t>
            </a:r>
            <a:r>
              <a:rPr lang="en-US" sz="2000" b="1" dirty="0" err="1" smtClean="0">
                <a:solidFill>
                  <a:srgbClr val="FFC000"/>
                </a:solidFill>
              </a:rPr>
              <a:t>deum</a:t>
            </a:r>
            <a:r>
              <a:rPr lang="en-US" sz="2000" b="1" dirty="0" smtClean="0">
                <a:solidFill>
                  <a:srgbClr val="FFC000"/>
                </a:solidFill>
              </a:rPr>
              <a:t>, </a:t>
            </a:r>
            <a:r>
              <a:rPr lang="en-US" sz="2000" b="1" dirty="0" err="1" smtClean="0">
                <a:solidFill>
                  <a:srgbClr val="FFC000"/>
                </a:solidFill>
              </a:rPr>
              <a:t>iuste</a:t>
            </a:r>
            <a:r>
              <a:rPr lang="en-US" sz="2000" b="1" dirty="0" smtClean="0">
                <a:solidFill>
                  <a:srgbClr val="FFC000"/>
                </a:solidFill>
              </a:rPr>
              <a:t> non </a:t>
            </a:r>
            <a:r>
              <a:rPr lang="en-US" sz="2000" b="1" dirty="0" err="1" smtClean="0">
                <a:solidFill>
                  <a:srgbClr val="FFC000"/>
                </a:solidFill>
              </a:rPr>
              <a:t>obtemperabat</a:t>
            </a:r>
            <a:r>
              <a:rPr lang="en-US" sz="2000" b="1" dirty="0" smtClean="0">
                <a:solidFill>
                  <a:srgbClr val="FFC000"/>
                </a:solidFill>
              </a:rPr>
              <a:t>, </a:t>
            </a:r>
            <a:r>
              <a:rPr lang="en-US" sz="2000" b="1" dirty="0" err="1" smtClean="0">
                <a:solidFill>
                  <a:srgbClr val="FFC000"/>
                </a:solidFill>
              </a:rPr>
              <a:t>quia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verior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erat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C000"/>
                </a:solidFill>
              </a:rPr>
              <a:t>et </a:t>
            </a:r>
            <a:r>
              <a:rPr lang="en-US" sz="2000" b="1" dirty="0" err="1" smtClean="0">
                <a:solidFill>
                  <a:srgbClr val="FFC000"/>
                </a:solidFill>
              </a:rPr>
              <a:t>melior</a:t>
            </a:r>
            <a:r>
              <a:rPr lang="en-US" sz="2000" b="1" dirty="0" smtClean="0">
                <a:solidFill>
                  <a:srgbClr val="FFC000"/>
                </a:solidFill>
              </a:rPr>
              <a:t> homo, </a:t>
            </a:r>
            <a:r>
              <a:rPr lang="en-US" sz="2000" b="1" dirty="0" err="1" smtClean="0">
                <a:solidFill>
                  <a:srgbClr val="FFC000"/>
                </a:solidFill>
              </a:rPr>
              <a:t>quem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carissimum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amiserat</a:t>
            </a:r>
            <a:r>
              <a:rPr lang="en-US" sz="2000" b="1" dirty="0" smtClean="0">
                <a:solidFill>
                  <a:srgbClr val="FFC000"/>
                </a:solidFill>
              </a:rPr>
              <a:t>, quam </a:t>
            </a:r>
            <a:r>
              <a:rPr lang="en-US" sz="2000" b="1" dirty="0" err="1" smtClean="0">
                <a:solidFill>
                  <a:srgbClr val="FFC000"/>
                </a:solidFill>
              </a:rPr>
              <a:t>phantasma</a:t>
            </a:r>
            <a:r>
              <a:rPr lang="en-US" sz="2000" b="1" dirty="0" smtClean="0">
                <a:solidFill>
                  <a:srgbClr val="FFC000"/>
                </a:solidFill>
              </a:rPr>
              <a:t>, in quod </a:t>
            </a:r>
          </a:p>
          <a:p>
            <a:pPr>
              <a:buNone/>
            </a:pPr>
            <a:r>
              <a:rPr lang="en-US" sz="2000" b="1" dirty="0" err="1" smtClean="0">
                <a:solidFill>
                  <a:srgbClr val="FFC000"/>
                </a:solidFill>
              </a:rPr>
              <a:t>sperare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iubebatur</a:t>
            </a:r>
            <a:r>
              <a:rPr lang="en-US" sz="2000" b="1" dirty="0" smtClean="0">
                <a:solidFill>
                  <a:srgbClr val="FFC000"/>
                </a:solidFill>
              </a:rPr>
              <a:t>. </a:t>
            </a:r>
            <a:r>
              <a:rPr lang="en-US" sz="2000" b="1" dirty="0" err="1" smtClean="0">
                <a:solidFill>
                  <a:srgbClr val="FFC000"/>
                </a:solidFill>
              </a:rPr>
              <a:t>solus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fletus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erat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dulcis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mihi</a:t>
            </a:r>
            <a:r>
              <a:rPr lang="en-US" sz="2000" b="1" dirty="0" smtClean="0">
                <a:solidFill>
                  <a:srgbClr val="FFC000"/>
                </a:solidFill>
              </a:rPr>
              <a:t> et </a:t>
            </a:r>
            <a:r>
              <a:rPr lang="en-US" sz="2000" b="1" dirty="0" err="1" smtClean="0">
                <a:solidFill>
                  <a:srgbClr val="FFC000"/>
                </a:solidFill>
              </a:rPr>
              <a:t>successerat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amico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meo</a:t>
            </a:r>
            <a:r>
              <a:rPr lang="en-US" sz="2000" b="1" dirty="0" smtClean="0">
                <a:solidFill>
                  <a:srgbClr val="FFC000"/>
                </a:solidFill>
              </a:rPr>
              <a:t> in </a:t>
            </a:r>
          </a:p>
          <a:p>
            <a:pPr>
              <a:buNone/>
            </a:pPr>
            <a:r>
              <a:rPr lang="en-US" sz="2000" b="1" dirty="0" err="1" smtClean="0">
                <a:solidFill>
                  <a:srgbClr val="FFC000"/>
                </a:solidFill>
              </a:rPr>
              <a:t>deliciis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animi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mei</a:t>
            </a:r>
            <a:r>
              <a:rPr lang="en-US" sz="2000" b="1" dirty="0" smtClean="0">
                <a:solidFill>
                  <a:srgbClr val="FFC000"/>
                </a:solidFill>
              </a:rPr>
              <a:t>.</a:t>
            </a:r>
            <a:endParaRPr lang="en-US" sz="2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4724400"/>
            <a:ext cx="8229600" cy="1828800"/>
          </a:xfrm>
          <a:prstGeom prst="rect">
            <a:avLst/>
          </a:prstGeom>
          <a:solidFill>
            <a:srgbClr val="FFC00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2"/>
          </a:xfrm>
        </p:spPr>
        <p:txBody>
          <a:bodyPr>
            <a:normAutofit/>
          </a:bodyPr>
          <a:lstStyle/>
          <a:p>
            <a:pPr algn="l"/>
            <a:r>
              <a:rPr lang="zh-CN" altLang="en-US" sz="2000" b="1" dirty="0" smtClean="0">
                <a:solidFill>
                  <a:srgbClr val="FFFFCC"/>
                </a:solidFill>
              </a:rPr>
              <a:t>我是可憐的，凡成為可朽之物朋友的人，都是可憐的：一旦喪失，便會心痛欲裂。其實在喪失之前，痛苦早已存在，那時我的心境是如此。我痛哭，並且我停息在痛苦之中。我雖如此可憐，但我愛我這可憐的生命，勝於愛我的朋友。</a:t>
            </a:r>
            <a:r>
              <a:rPr lang="en-US" altLang="zh-CN" sz="2000" b="1" dirty="0" smtClean="0">
                <a:solidFill>
                  <a:srgbClr val="FFFFCC"/>
                </a:solidFill>
              </a:rPr>
              <a:t>					     	     </a:t>
            </a:r>
            <a:r>
              <a:rPr lang="en-US" altLang="zh-CN" sz="1800" b="1" dirty="0" smtClean="0">
                <a:solidFill>
                  <a:srgbClr val="FFFF66"/>
                </a:solidFill>
              </a:rPr>
              <a:t>4:6</a:t>
            </a:r>
            <a:endParaRPr lang="en-US" sz="1800" b="1" dirty="0">
              <a:solidFill>
                <a:srgbClr val="FFFF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24400"/>
            <a:ext cx="8229600" cy="1828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FFFFCC"/>
                </a:solidFill>
              </a:rPr>
              <a:t>miser </a:t>
            </a:r>
            <a:r>
              <a:rPr lang="en-US" sz="2000" b="1" dirty="0" err="1" smtClean="0">
                <a:solidFill>
                  <a:srgbClr val="FFFFCC"/>
                </a:solidFill>
              </a:rPr>
              <a:t>eram</a:t>
            </a:r>
            <a:r>
              <a:rPr lang="en-US" sz="2000" b="1" dirty="0" smtClean="0">
                <a:solidFill>
                  <a:srgbClr val="FFFFCC"/>
                </a:solidFill>
              </a:rPr>
              <a:t>, et miser </a:t>
            </a:r>
            <a:r>
              <a:rPr lang="en-US" sz="2000" b="1" dirty="0" err="1" smtClean="0">
                <a:solidFill>
                  <a:srgbClr val="FFFFCC"/>
                </a:solidFill>
              </a:rPr>
              <a:t>est</a:t>
            </a:r>
            <a:r>
              <a:rPr lang="en-US" sz="2000" b="1" dirty="0" smtClean="0">
                <a:solidFill>
                  <a:srgbClr val="FFFFCC"/>
                </a:solidFill>
              </a:rPr>
              <a:t> </a:t>
            </a:r>
            <a:r>
              <a:rPr lang="en-US" sz="2000" b="1" dirty="0" err="1" smtClean="0">
                <a:solidFill>
                  <a:srgbClr val="FFFFCC"/>
                </a:solidFill>
              </a:rPr>
              <a:t>omnis</a:t>
            </a:r>
            <a:r>
              <a:rPr lang="en-US" sz="2000" b="1" dirty="0" smtClean="0">
                <a:solidFill>
                  <a:srgbClr val="FFFFCC"/>
                </a:solidFill>
              </a:rPr>
              <a:t> animus </a:t>
            </a:r>
            <a:r>
              <a:rPr lang="en-US" sz="2000" b="1" dirty="0" err="1" smtClean="0">
                <a:solidFill>
                  <a:srgbClr val="FFFFCC"/>
                </a:solidFill>
              </a:rPr>
              <a:t>vinctus</a:t>
            </a:r>
            <a:r>
              <a:rPr lang="en-US" sz="2000" b="1" dirty="0" smtClean="0">
                <a:solidFill>
                  <a:srgbClr val="FFFFCC"/>
                </a:solidFill>
              </a:rPr>
              <a:t> </a:t>
            </a:r>
            <a:r>
              <a:rPr lang="en-US" sz="2000" b="1" dirty="0" err="1" smtClean="0">
                <a:solidFill>
                  <a:srgbClr val="FFFFCC"/>
                </a:solidFill>
              </a:rPr>
              <a:t>amicitia</a:t>
            </a:r>
            <a:r>
              <a:rPr lang="en-US" sz="2000" b="1" dirty="0" smtClean="0">
                <a:solidFill>
                  <a:srgbClr val="FFFFCC"/>
                </a:solidFill>
              </a:rPr>
              <a:t> </a:t>
            </a:r>
            <a:r>
              <a:rPr lang="en-US" sz="2000" b="1" dirty="0" err="1" smtClean="0">
                <a:solidFill>
                  <a:srgbClr val="FFFFCC"/>
                </a:solidFill>
              </a:rPr>
              <a:t>rerum</a:t>
            </a:r>
            <a:r>
              <a:rPr lang="en-US" sz="2000" b="1" dirty="0" smtClean="0">
                <a:solidFill>
                  <a:srgbClr val="FFFFCC"/>
                </a:solidFill>
              </a:rPr>
              <a:t> </a:t>
            </a:r>
            <a:r>
              <a:rPr lang="en-US" sz="2000" b="1" dirty="0" err="1" smtClean="0">
                <a:solidFill>
                  <a:srgbClr val="FFFFCC"/>
                </a:solidFill>
              </a:rPr>
              <a:t>mortalium</a:t>
            </a:r>
            <a:r>
              <a:rPr lang="en-US" sz="2000" b="1" dirty="0" smtClean="0">
                <a:solidFill>
                  <a:srgbClr val="FFFFCC"/>
                </a:solidFill>
              </a:rPr>
              <a:t>, et </a:t>
            </a:r>
          </a:p>
          <a:p>
            <a:pPr>
              <a:buNone/>
            </a:pPr>
            <a:r>
              <a:rPr lang="en-US" sz="2000" b="1" dirty="0" err="1" smtClean="0">
                <a:solidFill>
                  <a:srgbClr val="FFFFCC"/>
                </a:solidFill>
              </a:rPr>
              <a:t>dilaniatur</a:t>
            </a:r>
            <a:r>
              <a:rPr lang="en-US" sz="2000" b="1" dirty="0" smtClean="0">
                <a:solidFill>
                  <a:srgbClr val="FFFFCC"/>
                </a:solidFill>
              </a:rPr>
              <a:t>, cum </a:t>
            </a:r>
            <a:r>
              <a:rPr lang="en-US" sz="2000" b="1" dirty="0" err="1" smtClean="0">
                <a:solidFill>
                  <a:srgbClr val="FFFFCC"/>
                </a:solidFill>
              </a:rPr>
              <a:t>eas</a:t>
            </a:r>
            <a:r>
              <a:rPr lang="en-US" sz="2000" b="1" dirty="0" smtClean="0">
                <a:solidFill>
                  <a:srgbClr val="FFFFCC"/>
                </a:solidFill>
              </a:rPr>
              <a:t> </a:t>
            </a:r>
            <a:r>
              <a:rPr lang="en-US" sz="2000" b="1" dirty="0" err="1" smtClean="0">
                <a:solidFill>
                  <a:srgbClr val="FFFFCC"/>
                </a:solidFill>
              </a:rPr>
              <a:t>amittit</a:t>
            </a:r>
            <a:r>
              <a:rPr lang="en-US" sz="2000" b="1" dirty="0" smtClean="0">
                <a:solidFill>
                  <a:srgbClr val="FFFFCC"/>
                </a:solidFill>
              </a:rPr>
              <a:t>, et </a:t>
            </a:r>
            <a:r>
              <a:rPr lang="en-US" sz="2000" b="1" dirty="0" err="1" smtClean="0">
                <a:solidFill>
                  <a:srgbClr val="FFFFCC"/>
                </a:solidFill>
              </a:rPr>
              <a:t>tunc</a:t>
            </a:r>
            <a:r>
              <a:rPr lang="en-US" sz="2000" b="1" dirty="0" smtClean="0">
                <a:solidFill>
                  <a:srgbClr val="FFFFCC"/>
                </a:solidFill>
              </a:rPr>
              <a:t> </a:t>
            </a:r>
            <a:r>
              <a:rPr lang="en-US" sz="2000" b="1" dirty="0" err="1" smtClean="0">
                <a:solidFill>
                  <a:srgbClr val="FFFFCC"/>
                </a:solidFill>
              </a:rPr>
              <a:t>sentit</a:t>
            </a:r>
            <a:r>
              <a:rPr lang="en-US" sz="2000" b="1" dirty="0" smtClean="0">
                <a:solidFill>
                  <a:srgbClr val="FFFFCC"/>
                </a:solidFill>
              </a:rPr>
              <a:t> </a:t>
            </a:r>
            <a:r>
              <a:rPr lang="en-US" sz="2000" b="1" dirty="0" err="1" smtClean="0">
                <a:solidFill>
                  <a:srgbClr val="FFFFCC"/>
                </a:solidFill>
              </a:rPr>
              <a:t>miseriam</a:t>
            </a:r>
            <a:r>
              <a:rPr lang="en-US" sz="2000" b="1" dirty="0" smtClean="0">
                <a:solidFill>
                  <a:srgbClr val="FFFFCC"/>
                </a:solidFill>
              </a:rPr>
              <a:t>, qua miser </a:t>
            </a:r>
            <a:r>
              <a:rPr lang="en-US" sz="2000" b="1" dirty="0" err="1" smtClean="0">
                <a:solidFill>
                  <a:srgbClr val="FFFFCC"/>
                </a:solidFill>
              </a:rPr>
              <a:t>est</a:t>
            </a:r>
            <a:r>
              <a:rPr lang="en-US" sz="2000" b="1" dirty="0" smtClean="0">
                <a:solidFill>
                  <a:srgbClr val="FFFFCC"/>
                </a:solidFill>
              </a:rPr>
              <a:t> et </a:t>
            </a:r>
          </a:p>
          <a:p>
            <a:pPr>
              <a:buNone/>
            </a:pPr>
            <a:r>
              <a:rPr lang="en-US" sz="2000" b="1" dirty="0" err="1" smtClean="0">
                <a:solidFill>
                  <a:srgbClr val="FFFFCC"/>
                </a:solidFill>
              </a:rPr>
              <a:t>antequam</a:t>
            </a:r>
            <a:r>
              <a:rPr lang="en-US" sz="2000" b="1" dirty="0" smtClean="0">
                <a:solidFill>
                  <a:srgbClr val="FFFFCC"/>
                </a:solidFill>
              </a:rPr>
              <a:t> </a:t>
            </a:r>
            <a:r>
              <a:rPr lang="en-US" sz="2000" b="1" dirty="0" err="1" smtClean="0">
                <a:solidFill>
                  <a:srgbClr val="FFFFCC"/>
                </a:solidFill>
              </a:rPr>
              <a:t>amittat</a:t>
            </a:r>
            <a:r>
              <a:rPr lang="en-US" sz="2000" b="1" dirty="0" smtClean="0">
                <a:solidFill>
                  <a:srgbClr val="FFFFCC"/>
                </a:solidFill>
              </a:rPr>
              <a:t> </a:t>
            </a:r>
            <a:r>
              <a:rPr lang="en-US" sz="2000" b="1" dirty="0" err="1" smtClean="0">
                <a:solidFill>
                  <a:srgbClr val="FFFFCC"/>
                </a:solidFill>
              </a:rPr>
              <a:t>eas</a:t>
            </a:r>
            <a:r>
              <a:rPr lang="en-US" sz="2000" b="1" dirty="0" smtClean="0">
                <a:solidFill>
                  <a:srgbClr val="FFFFCC"/>
                </a:solidFill>
              </a:rPr>
              <a:t>. sic ego </a:t>
            </a:r>
            <a:r>
              <a:rPr lang="en-US" sz="2000" b="1" dirty="0" err="1" smtClean="0">
                <a:solidFill>
                  <a:srgbClr val="FFFFCC"/>
                </a:solidFill>
              </a:rPr>
              <a:t>eram</a:t>
            </a:r>
            <a:r>
              <a:rPr lang="en-US" sz="2000" b="1" dirty="0" smtClean="0">
                <a:solidFill>
                  <a:srgbClr val="FFFFCC"/>
                </a:solidFill>
              </a:rPr>
              <a:t> </a:t>
            </a:r>
            <a:r>
              <a:rPr lang="en-US" sz="2000" b="1" dirty="0" err="1" smtClean="0">
                <a:solidFill>
                  <a:srgbClr val="FFFFCC"/>
                </a:solidFill>
              </a:rPr>
              <a:t>illo</a:t>
            </a:r>
            <a:r>
              <a:rPr lang="en-US" sz="2000" b="1" dirty="0" smtClean="0">
                <a:solidFill>
                  <a:srgbClr val="FFFFCC"/>
                </a:solidFill>
              </a:rPr>
              <a:t> tempore, et </a:t>
            </a:r>
            <a:r>
              <a:rPr lang="en-US" sz="2000" b="1" dirty="0" err="1" smtClean="0">
                <a:solidFill>
                  <a:srgbClr val="FFFFCC"/>
                </a:solidFill>
              </a:rPr>
              <a:t>flebam</a:t>
            </a:r>
            <a:r>
              <a:rPr lang="en-US" sz="2000" b="1" dirty="0" smtClean="0">
                <a:solidFill>
                  <a:srgbClr val="FFFFCC"/>
                </a:solidFill>
              </a:rPr>
              <a:t> </a:t>
            </a:r>
            <a:r>
              <a:rPr lang="en-US" sz="2000" b="1" dirty="0" err="1" smtClean="0">
                <a:solidFill>
                  <a:srgbClr val="FFFFCC"/>
                </a:solidFill>
              </a:rPr>
              <a:t>amarissime</a:t>
            </a:r>
            <a:r>
              <a:rPr lang="en-US" sz="2000" b="1" dirty="0" smtClean="0">
                <a:solidFill>
                  <a:srgbClr val="FFFFCC"/>
                </a:solidFill>
              </a:rPr>
              <a:t> et </a:t>
            </a:r>
          </a:p>
          <a:p>
            <a:pPr>
              <a:buNone/>
            </a:pPr>
            <a:r>
              <a:rPr lang="en-US" sz="2000" b="1" dirty="0" err="1" smtClean="0">
                <a:solidFill>
                  <a:srgbClr val="FFFFCC"/>
                </a:solidFill>
              </a:rPr>
              <a:t>requiescebam</a:t>
            </a:r>
            <a:r>
              <a:rPr lang="en-US" sz="2000" b="1" dirty="0" smtClean="0">
                <a:solidFill>
                  <a:srgbClr val="FFFFCC"/>
                </a:solidFill>
              </a:rPr>
              <a:t> in </a:t>
            </a:r>
            <a:r>
              <a:rPr lang="en-US" sz="2000" b="1" dirty="0" err="1" smtClean="0">
                <a:solidFill>
                  <a:srgbClr val="FFFFCC"/>
                </a:solidFill>
              </a:rPr>
              <a:t>amaritudine</a:t>
            </a:r>
            <a:r>
              <a:rPr lang="en-US" sz="2000" b="1" dirty="0" smtClean="0">
                <a:solidFill>
                  <a:srgbClr val="FFFFCC"/>
                </a:solidFill>
              </a:rPr>
              <a:t>. </a:t>
            </a:r>
            <a:r>
              <a:rPr lang="pt-BR" sz="2000" b="1" dirty="0" smtClean="0">
                <a:solidFill>
                  <a:srgbClr val="FFFFCC"/>
                </a:solidFill>
              </a:rPr>
              <a:t>ita miser eram, et habebam cariorem illo </a:t>
            </a:r>
          </a:p>
          <a:p>
            <a:pPr>
              <a:buNone/>
            </a:pPr>
            <a:r>
              <a:rPr lang="pt-BR" sz="2000" b="1" dirty="0" smtClean="0">
                <a:solidFill>
                  <a:srgbClr val="FFFFCC"/>
                </a:solidFill>
              </a:rPr>
              <a:t>amico meo vitam ipsam miseream. </a:t>
            </a:r>
            <a:endParaRPr lang="en-US" sz="2000" b="1" dirty="0" smtClean="0">
              <a:solidFill>
                <a:srgbClr val="FFFFCC"/>
              </a:solidFill>
            </a:endParaRPr>
          </a:p>
          <a:p>
            <a:pPr>
              <a:buNone/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514600"/>
            <a:ext cx="8229600" cy="1524000"/>
          </a:xfrm>
          <a:prstGeom prst="rect">
            <a:avLst/>
          </a:prstGeom>
          <a:solidFill>
            <a:schemeClr val="tx1">
              <a:lumMod val="85000"/>
              <a:lumOff val="1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524000"/>
          </a:xfrm>
        </p:spPr>
        <p:txBody>
          <a:bodyPr>
            <a:normAutofit/>
          </a:bodyPr>
          <a:lstStyle/>
          <a:p>
            <a:pPr algn="l"/>
            <a:r>
              <a:rPr lang="zh-CN" altLang="en-US" sz="2000" b="1" dirty="0" smtClean="0">
                <a:solidFill>
                  <a:schemeClr val="bg1"/>
                </a:solidFill>
              </a:rPr>
              <a:t>誰愛袮，在袮內愛朋友，並為袮而愛仇人，這樣的人真有福！那在袮身上泛愛眾 人，既然不會失去袮，也不會失去所愛的人；除了袮，我們的天主，創造天地並充滿它們，在充滿天地而創造它們的天主外，還有誰？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								      </a:t>
            </a:r>
            <a:r>
              <a:rPr lang="en-US" altLang="zh-CN" sz="1800" b="1" dirty="0" smtClean="0">
                <a:solidFill>
                  <a:schemeClr val="bg1">
                    <a:lumMod val="95000"/>
                  </a:schemeClr>
                </a:solidFill>
              </a:rPr>
              <a:t>4:9</a:t>
            </a:r>
            <a:endParaRPr lang="en-US" sz="1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44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b="1" dirty="0" err="1" smtClean="0"/>
              <a:t>beatus</a:t>
            </a:r>
            <a:r>
              <a:rPr lang="en-US" sz="2000" b="1" dirty="0" smtClean="0"/>
              <a:t> qui </a:t>
            </a:r>
            <a:r>
              <a:rPr lang="en-US" sz="2000" b="1" dirty="0" err="1" smtClean="0"/>
              <a:t>amat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</a:t>
            </a:r>
            <a:r>
              <a:rPr lang="en-US" sz="2000" b="1" dirty="0" smtClean="0"/>
              <a:t>, et </a:t>
            </a:r>
            <a:r>
              <a:rPr lang="en-US" sz="2000" b="1" dirty="0" err="1" smtClean="0"/>
              <a:t>amicum</a:t>
            </a:r>
            <a:r>
              <a:rPr lang="en-US" sz="2000" b="1" dirty="0" smtClean="0"/>
              <a:t> in </a:t>
            </a:r>
            <a:r>
              <a:rPr lang="en-US" sz="2000" b="1" dirty="0" err="1" smtClean="0"/>
              <a:t>te</a:t>
            </a:r>
            <a:r>
              <a:rPr lang="en-US" sz="2000" b="1" dirty="0" smtClean="0"/>
              <a:t>, et </a:t>
            </a:r>
            <a:r>
              <a:rPr lang="en-US" sz="2000" b="1" dirty="0" err="1" smtClean="0"/>
              <a:t>inimicum</a:t>
            </a:r>
            <a:r>
              <a:rPr lang="en-US" sz="2000" b="1" dirty="0" smtClean="0"/>
              <a:t> propter </a:t>
            </a:r>
            <a:r>
              <a:rPr lang="en-US" sz="2000" b="1" dirty="0" err="1" smtClean="0"/>
              <a:t>te</a:t>
            </a:r>
            <a:r>
              <a:rPr lang="en-US" sz="2000" b="1" dirty="0" smtClean="0"/>
              <a:t>. </a:t>
            </a:r>
            <a:r>
              <a:rPr lang="en-US" sz="2000" b="1" dirty="0" err="1" smtClean="0"/>
              <a:t>solus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enim</a:t>
            </a:r>
            <a:r>
              <a:rPr lang="en-US" sz="2000" b="1" dirty="0" smtClean="0"/>
              <a:t> </a:t>
            </a:r>
          </a:p>
          <a:p>
            <a:pPr>
              <a:buNone/>
            </a:pPr>
            <a:r>
              <a:rPr lang="en-US" sz="2000" b="1" dirty="0" err="1" smtClean="0"/>
              <a:t>nullum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carum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amittit</a:t>
            </a:r>
            <a:r>
              <a:rPr lang="en-US" sz="2000" b="1" dirty="0" smtClean="0"/>
              <a:t>, cui </a:t>
            </a:r>
            <a:r>
              <a:rPr lang="en-US" sz="2000" b="1" dirty="0" err="1" smtClean="0"/>
              <a:t>omnes</a:t>
            </a:r>
            <a:r>
              <a:rPr lang="en-US" sz="2000" b="1" dirty="0" smtClean="0"/>
              <a:t> in </a:t>
            </a:r>
            <a:r>
              <a:rPr lang="en-US" sz="2000" b="1" dirty="0" err="1" smtClean="0"/>
              <a:t>illo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cari</a:t>
            </a:r>
            <a:r>
              <a:rPr lang="en-US" sz="2000" b="1" dirty="0" smtClean="0"/>
              <a:t>, qui non </a:t>
            </a:r>
            <a:r>
              <a:rPr lang="en-US" sz="2000" b="1" dirty="0" err="1" smtClean="0"/>
              <a:t>amittitur</a:t>
            </a:r>
            <a:r>
              <a:rPr lang="en-US" sz="2000" b="1" dirty="0" smtClean="0"/>
              <a:t>. et </a:t>
            </a:r>
            <a:r>
              <a:rPr lang="en-US" sz="2000" b="1" dirty="0" err="1" smtClean="0"/>
              <a:t>quis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est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iste</a:t>
            </a:r>
            <a:r>
              <a:rPr lang="en-US" sz="2000" b="1" dirty="0" smtClean="0"/>
              <a:t> </a:t>
            </a:r>
          </a:p>
          <a:p>
            <a:pPr>
              <a:buNone/>
            </a:pPr>
            <a:r>
              <a:rPr lang="en-US" sz="2000" b="1" dirty="0" smtClean="0"/>
              <a:t>nisi </a:t>
            </a:r>
            <a:r>
              <a:rPr lang="en-US" sz="2000" b="1" dirty="0" err="1" smtClean="0"/>
              <a:t>deus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noster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deus</a:t>
            </a:r>
            <a:r>
              <a:rPr lang="en-US" sz="2000" b="1" dirty="0" smtClean="0"/>
              <a:t>, qui </a:t>
            </a:r>
            <a:r>
              <a:rPr lang="en-US" sz="2000" b="1" dirty="0" err="1" smtClean="0"/>
              <a:t>fecit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caelum</a:t>
            </a:r>
            <a:r>
              <a:rPr lang="en-US" sz="2000" b="1" dirty="0" smtClean="0"/>
              <a:t> et </a:t>
            </a:r>
            <a:r>
              <a:rPr lang="en-US" sz="2000" b="1" dirty="0" err="1" smtClean="0"/>
              <a:t>terram</a:t>
            </a:r>
            <a:r>
              <a:rPr lang="en-US" sz="2000" b="1" dirty="0" smtClean="0"/>
              <a:t> et </a:t>
            </a:r>
            <a:r>
              <a:rPr lang="en-US" sz="2000" b="1" dirty="0" err="1" smtClean="0"/>
              <a:t>inplet</a:t>
            </a:r>
            <a:r>
              <a:rPr lang="en-US" sz="2000" b="1" dirty="0" smtClean="0"/>
              <a:t> ea, </a:t>
            </a:r>
            <a:r>
              <a:rPr lang="en-US" sz="2000" b="1" dirty="0" err="1" smtClean="0"/>
              <a:t>quia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inplendo</a:t>
            </a:r>
            <a:r>
              <a:rPr lang="en-US" sz="2000" b="1" dirty="0" smtClean="0"/>
              <a:t> </a:t>
            </a:r>
          </a:p>
          <a:p>
            <a:pPr>
              <a:buNone/>
            </a:pPr>
            <a:r>
              <a:rPr lang="en-US" sz="2000" b="1" dirty="0" smtClean="0"/>
              <a:t>ea </a:t>
            </a:r>
            <a:r>
              <a:rPr lang="en-US" sz="2000" b="1" dirty="0" err="1" smtClean="0"/>
              <a:t>fecit</a:t>
            </a:r>
            <a:r>
              <a:rPr lang="en-US" sz="2000" b="1" dirty="0" smtClean="0"/>
              <a:t> ea?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pPr algn="l"/>
            <a:r>
              <a:rPr lang="zh-CN" altLang="en-US" sz="2000" b="1" dirty="0" smtClean="0">
                <a:solidFill>
                  <a:srgbClr val="FFFFCC"/>
                </a:solidFill>
              </a:rPr>
              <a:t>沒有人能失去袮，除非離棄袮，離棄了袮，無論往哪裡去，只是從袮的喜悅逃到袮的不悅？</a:t>
            </a:r>
            <a:r>
              <a:rPr lang="en-US" altLang="zh-CN" sz="2000" b="1" dirty="0" smtClean="0">
                <a:solidFill>
                  <a:srgbClr val="FFFFCC"/>
                </a:solidFill>
              </a:rPr>
              <a:t>						      </a:t>
            </a:r>
            <a:r>
              <a:rPr lang="en-US" altLang="zh-CN" sz="1800" b="1" dirty="0" smtClean="0">
                <a:solidFill>
                  <a:srgbClr val="FFFF66"/>
                </a:solidFill>
              </a:rPr>
              <a:t>4:9</a:t>
            </a:r>
            <a:endParaRPr lang="en-US" sz="1800" b="1" dirty="0">
              <a:solidFill>
                <a:srgbClr val="FFFF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121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000" b="1" dirty="0" smtClean="0">
                <a:solidFill>
                  <a:srgbClr val="FFFFCC"/>
                </a:solidFill>
              </a:rPr>
              <a:t>te </a:t>
            </a:r>
            <a:r>
              <a:rPr lang="fr-FR" sz="2000" b="1" dirty="0" err="1" smtClean="0">
                <a:solidFill>
                  <a:srgbClr val="FFFFCC"/>
                </a:solidFill>
              </a:rPr>
              <a:t>nemo</a:t>
            </a:r>
            <a:r>
              <a:rPr lang="fr-FR" sz="2000" b="1" dirty="0" smtClean="0">
                <a:solidFill>
                  <a:srgbClr val="FFFFCC"/>
                </a:solidFill>
              </a:rPr>
              <a:t> </a:t>
            </a:r>
            <a:r>
              <a:rPr lang="fr-FR" sz="2000" b="1" dirty="0" err="1" smtClean="0">
                <a:solidFill>
                  <a:srgbClr val="FFFFCC"/>
                </a:solidFill>
              </a:rPr>
              <a:t>amittit</a:t>
            </a:r>
            <a:r>
              <a:rPr lang="fr-FR" sz="2000" b="1" dirty="0" smtClean="0">
                <a:solidFill>
                  <a:srgbClr val="FFFFCC"/>
                </a:solidFill>
              </a:rPr>
              <a:t>, </a:t>
            </a:r>
            <a:r>
              <a:rPr lang="fr-FR" sz="2000" b="1" dirty="0" err="1" smtClean="0">
                <a:solidFill>
                  <a:srgbClr val="FFFFCC"/>
                </a:solidFill>
              </a:rPr>
              <a:t>nisi</a:t>
            </a:r>
            <a:r>
              <a:rPr lang="fr-FR" sz="2000" b="1" dirty="0" smtClean="0">
                <a:solidFill>
                  <a:srgbClr val="FFFFCC"/>
                </a:solidFill>
              </a:rPr>
              <a:t> qui </a:t>
            </a:r>
            <a:r>
              <a:rPr lang="fr-FR" sz="2000" b="1" dirty="0" err="1" smtClean="0">
                <a:solidFill>
                  <a:srgbClr val="FFFFCC"/>
                </a:solidFill>
              </a:rPr>
              <a:t>dimittit</a:t>
            </a:r>
            <a:r>
              <a:rPr lang="fr-FR" sz="2000" b="1" dirty="0" smtClean="0">
                <a:solidFill>
                  <a:srgbClr val="FFFFCC"/>
                </a:solidFill>
              </a:rPr>
              <a:t>, et quia </a:t>
            </a:r>
            <a:r>
              <a:rPr lang="fr-FR" sz="2000" b="1" dirty="0" err="1" smtClean="0">
                <a:solidFill>
                  <a:srgbClr val="FFFFCC"/>
                </a:solidFill>
              </a:rPr>
              <a:t>dimittit</a:t>
            </a:r>
            <a:r>
              <a:rPr lang="fr-FR" sz="2000" b="1" dirty="0" smtClean="0">
                <a:solidFill>
                  <a:srgbClr val="FFFFCC"/>
                </a:solidFill>
              </a:rPr>
              <a:t>, quo </a:t>
            </a:r>
            <a:r>
              <a:rPr lang="fr-FR" sz="2000" b="1" dirty="0" err="1" smtClean="0">
                <a:solidFill>
                  <a:srgbClr val="FFFFCC"/>
                </a:solidFill>
              </a:rPr>
              <a:t>it</a:t>
            </a:r>
            <a:r>
              <a:rPr lang="fr-FR" sz="2000" b="1" dirty="0" smtClean="0">
                <a:solidFill>
                  <a:srgbClr val="FFFFCC"/>
                </a:solidFill>
              </a:rPr>
              <a:t> </a:t>
            </a:r>
            <a:r>
              <a:rPr lang="fr-FR" sz="2000" b="1" dirty="0" err="1" smtClean="0">
                <a:solidFill>
                  <a:srgbClr val="FFFFCC"/>
                </a:solidFill>
              </a:rPr>
              <a:t>aut</a:t>
            </a:r>
            <a:r>
              <a:rPr lang="fr-FR" sz="2000" b="1" dirty="0" smtClean="0">
                <a:solidFill>
                  <a:srgbClr val="FFFFCC"/>
                </a:solidFill>
              </a:rPr>
              <a:t> quo </a:t>
            </a:r>
            <a:r>
              <a:rPr lang="fr-FR" sz="2000" b="1" dirty="0" err="1" smtClean="0">
                <a:solidFill>
                  <a:srgbClr val="FFFFCC"/>
                </a:solidFill>
              </a:rPr>
              <a:t>fugit</a:t>
            </a:r>
            <a:r>
              <a:rPr lang="fr-FR" sz="2000" b="1" dirty="0" smtClean="0">
                <a:solidFill>
                  <a:srgbClr val="FFFFCC"/>
                </a:solidFill>
              </a:rPr>
              <a:t> </a:t>
            </a:r>
            <a:r>
              <a:rPr lang="fr-FR" sz="2000" b="1" dirty="0" err="1" smtClean="0">
                <a:solidFill>
                  <a:srgbClr val="FFFFCC"/>
                </a:solidFill>
              </a:rPr>
              <a:t>nisi</a:t>
            </a:r>
            <a:r>
              <a:rPr lang="fr-FR" sz="2000" b="1" dirty="0" smtClean="0">
                <a:solidFill>
                  <a:srgbClr val="FFFFCC"/>
                </a:solidFill>
              </a:rPr>
              <a:t> a </a:t>
            </a:r>
          </a:p>
          <a:p>
            <a:pPr>
              <a:buNone/>
            </a:pPr>
            <a:r>
              <a:rPr lang="fr-FR" sz="2000" b="1" dirty="0" smtClean="0">
                <a:solidFill>
                  <a:srgbClr val="FFFFCC"/>
                </a:solidFill>
              </a:rPr>
              <a:t>te </a:t>
            </a:r>
            <a:r>
              <a:rPr lang="fr-FR" sz="2000" b="1" dirty="0" err="1" smtClean="0">
                <a:solidFill>
                  <a:srgbClr val="FFFFCC"/>
                </a:solidFill>
              </a:rPr>
              <a:t>placido</a:t>
            </a:r>
            <a:r>
              <a:rPr lang="fr-FR" sz="2000" b="1" dirty="0" smtClean="0">
                <a:solidFill>
                  <a:srgbClr val="FFFFCC"/>
                </a:solidFill>
              </a:rPr>
              <a:t> ad te </a:t>
            </a:r>
            <a:r>
              <a:rPr lang="fr-FR" sz="2000" b="1" dirty="0" err="1" smtClean="0">
                <a:solidFill>
                  <a:srgbClr val="FFFFCC"/>
                </a:solidFill>
              </a:rPr>
              <a:t>iratum</a:t>
            </a:r>
            <a:r>
              <a:rPr lang="fr-FR" sz="2000" b="1" dirty="0" smtClean="0">
                <a:solidFill>
                  <a:srgbClr val="FFFFCC"/>
                </a:solidFill>
              </a:rPr>
              <a:t>?</a:t>
            </a:r>
            <a:endParaRPr lang="en-US" sz="2000" b="1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/>
          </a:bodyPr>
          <a:lstStyle/>
          <a:p>
            <a:pPr algn="l"/>
            <a:r>
              <a:rPr lang="zh-CN" altLang="en-US" sz="2000" b="1" dirty="0" smtClean="0">
                <a:solidFill>
                  <a:srgbClr val="00B0F0"/>
                </a:solidFill>
              </a:rPr>
              <a:t>人靈不論轉向哪一面，除非轉向袮，也只能陷入痛苦之中，即使轉向袮身外美麗的事物，而這些事物，如果不來自袮，便不存在。</a:t>
            </a:r>
            <a:r>
              <a:rPr lang="en-US" altLang="zh-CN" sz="2000" b="1" dirty="0" smtClean="0">
                <a:solidFill>
                  <a:srgbClr val="00B0F0"/>
                </a:solidFill>
              </a:rPr>
              <a:t>	    </a:t>
            </a:r>
            <a:r>
              <a:rPr lang="en-US" altLang="zh-CN" sz="1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4:10</a:t>
            </a:r>
            <a:endParaRPr lang="en-US" sz="1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325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err="1" smtClean="0">
                <a:solidFill>
                  <a:srgbClr val="002060"/>
                </a:solidFill>
              </a:rPr>
              <a:t>nam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quoquoversum</a:t>
            </a:r>
            <a:r>
              <a:rPr lang="en-US" sz="2000" b="1" dirty="0" smtClean="0">
                <a:solidFill>
                  <a:srgbClr val="002060"/>
                </a:solidFill>
              </a:rPr>
              <a:t> se </a:t>
            </a:r>
            <a:r>
              <a:rPr lang="en-US" sz="2000" b="1" dirty="0" err="1" smtClean="0">
                <a:solidFill>
                  <a:srgbClr val="002060"/>
                </a:solidFill>
              </a:rPr>
              <a:t>verterit</a:t>
            </a:r>
            <a:r>
              <a:rPr lang="en-US" sz="2000" b="1" dirty="0" smtClean="0">
                <a:solidFill>
                  <a:srgbClr val="002060"/>
                </a:solidFill>
              </a:rPr>
              <a:t> anima </a:t>
            </a:r>
            <a:r>
              <a:rPr lang="en-US" sz="2000" b="1" dirty="0" err="1" smtClean="0">
                <a:solidFill>
                  <a:srgbClr val="002060"/>
                </a:solidFill>
              </a:rPr>
              <a:t>hominis</a:t>
            </a:r>
            <a:r>
              <a:rPr lang="en-US" sz="2000" b="1" dirty="0" smtClean="0">
                <a:solidFill>
                  <a:srgbClr val="002060"/>
                </a:solidFill>
              </a:rPr>
              <a:t>, ad </a:t>
            </a:r>
            <a:r>
              <a:rPr lang="en-US" sz="2000" b="1" dirty="0" err="1" smtClean="0">
                <a:solidFill>
                  <a:srgbClr val="002060"/>
                </a:solidFill>
              </a:rPr>
              <a:t>dolores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figitur</a:t>
            </a:r>
            <a:r>
              <a:rPr lang="en-US" sz="2000" b="1" dirty="0" smtClean="0">
                <a:solidFill>
                  <a:srgbClr val="002060"/>
                </a:solidFill>
              </a:rPr>
              <a:t> alibi </a:t>
            </a:r>
          </a:p>
          <a:p>
            <a:pPr>
              <a:buNone/>
            </a:pPr>
            <a:r>
              <a:rPr lang="en-US" sz="2000" b="1" dirty="0" err="1" smtClean="0">
                <a:solidFill>
                  <a:srgbClr val="002060"/>
                </a:solidFill>
              </a:rPr>
              <a:t>praeterquam</a:t>
            </a:r>
            <a:r>
              <a:rPr lang="en-US" sz="2000" b="1" dirty="0" smtClean="0">
                <a:solidFill>
                  <a:srgbClr val="002060"/>
                </a:solidFill>
              </a:rPr>
              <a:t> in </a:t>
            </a:r>
            <a:r>
              <a:rPr lang="en-US" sz="2000" b="1" dirty="0" err="1" smtClean="0">
                <a:solidFill>
                  <a:srgbClr val="002060"/>
                </a:solidFill>
              </a:rPr>
              <a:t>te</a:t>
            </a:r>
            <a:r>
              <a:rPr lang="en-US" sz="2000" b="1" dirty="0" smtClean="0">
                <a:solidFill>
                  <a:srgbClr val="002060"/>
                </a:solidFill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</a:rPr>
              <a:t>tametsi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figitur</a:t>
            </a:r>
            <a:r>
              <a:rPr lang="en-US" sz="2000" b="1" dirty="0" smtClean="0">
                <a:solidFill>
                  <a:srgbClr val="002060"/>
                </a:solidFill>
              </a:rPr>
              <a:t> in </a:t>
            </a:r>
            <a:r>
              <a:rPr lang="en-US" sz="2000" b="1" dirty="0" err="1" smtClean="0">
                <a:solidFill>
                  <a:srgbClr val="002060"/>
                </a:solidFill>
              </a:rPr>
              <a:t>pulchris</a:t>
            </a:r>
            <a:r>
              <a:rPr lang="en-US" sz="2000" b="1" dirty="0" smtClean="0">
                <a:solidFill>
                  <a:srgbClr val="002060"/>
                </a:solidFill>
              </a:rPr>
              <a:t> extra </a:t>
            </a:r>
            <a:r>
              <a:rPr lang="en-US" sz="2000" b="1" dirty="0" err="1" smtClean="0">
                <a:solidFill>
                  <a:srgbClr val="002060"/>
                </a:solidFill>
              </a:rPr>
              <a:t>te</a:t>
            </a:r>
            <a:r>
              <a:rPr lang="en-US" sz="2000" b="1" dirty="0" smtClean="0">
                <a:solidFill>
                  <a:srgbClr val="002060"/>
                </a:solidFill>
              </a:rPr>
              <a:t> et extra se. quae </a:t>
            </a:r>
          </a:p>
          <a:p>
            <a:pPr>
              <a:buNone/>
            </a:pPr>
            <a:r>
              <a:rPr lang="en-US" sz="2000" b="1" dirty="0" err="1" smtClean="0">
                <a:solidFill>
                  <a:srgbClr val="002060"/>
                </a:solidFill>
              </a:rPr>
              <a:t>Tamen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nulla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essent</a:t>
            </a:r>
            <a:r>
              <a:rPr lang="en-US" sz="2000" b="1" dirty="0" smtClean="0">
                <a:solidFill>
                  <a:srgbClr val="002060"/>
                </a:solidFill>
              </a:rPr>
              <a:t>, nisi </a:t>
            </a:r>
            <a:r>
              <a:rPr lang="en-US" sz="2000" b="1" dirty="0" err="1" smtClean="0">
                <a:solidFill>
                  <a:srgbClr val="002060"/>
                </a:solidFill>
              </a:rPr>
              <a:t>essent</a:t>
            </a:r>
            <a:r>
              <a:rPr lang="en-US" sz="2000" b="1" dirty="0" smtClean="0">
                <a:solidFill>
                  <a:srgbClr val="002060"/>
                </a:solidFill>
              </a:rPr>
              <a:t> abs </a:t>
            </a:r>
            <a:r>
              <a:rPr lang="en-US" sz="2000" b="1" dirty="0" err="1" smtClean="0">
                <a:solidFill>
                  <a:srgbClr val="002060"/>
                </a:solidFill>
              </a:rPr>
              <a:t>te</a:t>
            </a:r>
            <a:r>
              <a:rPr lang="en-US" sz="2000" b="1" dirty="0" smtClean="0">
                <a:solidFill>
                  <a:srgbClr val="002060"/>
                </a:solidFill>
              </a:rPr>
              <a:t>. 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/>
          </a:bodyPr>
          <a:lstStyle/>
          <a:p>
            <a:pPr algn="l"/>
            <a:r>
              <a:rPr lang="zh-CN" altLang="en-US" sz="2000" b="1" dirty="0" smtClean="0">
                <a:solidFill>
                  <a:srgbClr val="FFFFCC"/>
                </a:solidFill>
              </a:rPr>
              <a:t>你為何倒行逆施而跟隨你的肉體？你應轉過頭來。你通過肉體而感覺的一切，是部分，而部分所組成的整體，你不知道，不過，它們取悅你。</a:t>
            </a:r>
            <a:r>
              <a:rPr lang="en-US" altLang="zh-CN" sz="2000" b="1" dirty="0" smtClean="0">
                <a:solidFill>
                  <a:srgbClr val="FFFFCC"/>
                </a:solidFill>
              </a:rPr>
              <a:t>	</a:t>
            </a:r>
            <a:r>
              <a:rPr lang="en-US" altLang="zh-CN" sz="2000" b="1" dirty="0" smtClean="0"/>
              <a:t>								</a:t>
            </a:r>
            <a:r>
              <a:rPr lang="en-US" altLang="zh-CN" sz="1800" b="1" dirty="0" smtClean="0">
                <a:solidFill>
                  <a:schemeClr val="bg1"/>
                </a:solidFill>
              </a:rPr>
              <a:t>4:11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129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err="1" smtClean="0">
                <a:solidFill>
                  <a:srgbClr val="FFFF66"/>
                </a:solidFill>
              </a:rPr>
              <a:t>Ut</a:t>
            </a:r>
            <a:r>
              <a:rPr lang="en-US" sz="2000" b="1" dirty="0" smtClean="0">
                <a:solidFill>
                  <a:srgbClr val="FFFF66"/>
                </a:solidFill>
              </a:rPr>
              <a:t> quid </a:t>
            </a:r>
            <a:r>
              <a:rPr lang="en-US" sz="2000" b="1" dirty="0" err="1" smtClean="0">
                <a:solidFill>
                  <a:srgbClr val="FFFF66"/>
                </a:solidFill>
              </a:rPr>
              <a:t>perversa</a:t>
            </a:r>
            <a:r>
              <a:rPr lang="en-US" sz="2000" b="1" dirty="0" smtClean="0">
                <a:solidFill>
                  <a:srgbClr val="FFFF66"/>
                </a:solidFill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</a:rPr>
              <a:t>sequeris</a:t>
            </a:r>
            <a:r>
              <a:rPr lang="en-US" sz="2000" b="1" dirty="0" smtClean="0">
                <a:solidFill>
                  <a:srgbClr val="FFFF66"/>
                </a:solidFill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</a:rPr>
              <a:t>carnem</a:t>
            </a:r>
            <a:r>
              <a:rPr lang="en-US" sz="2000" b="1" dirty="0" smtClean="0">
                <a:solidFill>
                  <a:srgbClr val="FFFF66"/>
                </a:solidFill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</a:rPr>
              <a:t>tuam</a:t>
            </a:r>
            <a:r>
              <a:rPr lang="en-US" sz="2000" b="1" dirty="0" smtClean="0">
                <a:solidFill>
                  <a:srgbClr val="FFFF66"/>
                </a:solidFill>
              </a:rPr>
              <a:t>? </a:t>
            </a:r>
            <a:r>
              <a:rPr lang="en-US" sz="2000" b="1" dirty="0" err="1" smtClean="0">
                <a:solidFill>
                  <a:srgbClr val="FFFF66"/>
                </a:solidFill>
              </a:rPr>
              <a:t>ipsa</a:t>
            </a:r>
            <a:r>
              <a:rPr lang="en-US" sz="2000" b="1" dirty="0" smtClean="0">
                <a:solidFill>
                  <a:srgbClr val="FFFF66"/>
                </a:solidFill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</a:rPr>
              <a:t>te</a:t>
            </a:r>
            <a:r>
              <a:rPr lang="en-US" sz="2000" b="1" dirty="0" smtClean="0">
                <a:solidFill>
                  <a:srgbClr val="FFFF66"/>
                </a:solidFill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</a:rPr>
              <a:t>sequatur</a:t>
            </a:r>
            <a:r>
              <a:rPr lang="en-US" sz="2000" b="1" dirty="0" smtClean="0">
                <a:solidFill>
                  <a:srgbClr val="FFFF66"/>
                </a:solidFill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</a:rPr>
              <a:t>conversam</a:t>
            </a:r>
            <a:r>
              <a:rPr lang="en-US" sz="2000" b="1" dirty="0" smtClean="0">
                <a:solidFill>
                  <a:srgbClr val="FFFF66"/>
                </a:solidFill>
              </a:rPr>
              <a:t>. </a:t>
            </a:r>
          </a:p>
          <a:p>
            <a:pPr>
              <a:buNone/>
            </a:pPr>
            <a:r>
              <a:rPr lang="en-US" sz="2000" b="1" dirty="0" err="1" smtClean="0">
                <a:solidFill>
                  <a:srgbClr val="FFFF66"/>
                </a:solidFill>
              </a:rPr>
              <a:t>quidquid</a:t>
            </a:r>
            <a:r>
              <a:rPr lang="en-US" sz="2000" b="1" dirty="0" smtClean="0">
                <a:solidFill>
                  <a:srgbClr val="FFFF66"/>
                </a:solidFill>
              </a:rPr>
              <a:t> per </a:t>
            </a:r>
            <a:r>
              <a:rPr lang="en-US" sz="2000" b="1" dirty="0" err="1" smtClean="0">
                <a:solidFill>
                  <a:srgbClr val="FFFF66"/>
                </a:solidFill>
              </a:rPr>
              <a:t>illam</a:t>
            </a:r>
            <a:r>
              <a:rPr lang="en-US" sz="2000" b="1" dirty="0" smtClean="0">
                <a:solidFill>
                  <a:srgbClr val="FFFF66"/>
                </a:solidFill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</a:rPr>
              <a:t>sentis</a:t>
            </a:r>
            <a:r>
              <a:rPr lang="en-US" sz="2000" b="1" dirty="0" smtClean="0">
                <a:solidFill>
                  <a:srgbClr val="FFFF66"/>
                </a:solidFill>
              </a:rPr>
              <a:t>, in parte </a:t>
            </a:r>
            <a:r>
              <a:rPr lang="en-US" sz="2000" b="1" dirty="0" err="1" smtClean="0">
                <a:solidFill>
                  <a:srgbClr val="FFFF66"/>
                </a:solidFill>
              </a:rPr>
              <a:t>est</a:t>
            </a:r>
            <a:r>
              <a:rPr lang="en-US" sz="2000" b="1" dirty="0" smtClean="0">
                <a:solidFill>
                  <a:srgbClr val="FFFF66"/>
                </a:solidFill>
              </a:rPr>
              <a:t> et </a:t>
            </a:r>
            <a:r>
              <a:rPr lang="en-US" sz="2000" b="1" dirty="0" err="1" smtClean="0">
                <a:solidFill>
                  <a:srgbClr val="FFFF66"/>
                </a:solidFill>
              </a:rPr>
              <a:t>ignoras</a:t>
            </a:r>
            <a:r>
              <a:rPr lang="en-US" sz="2000" b="1" dirty="0" smtClean="0">
                <a:solidFill>
                  <a:srgbClr val="FFFF66"/>
                </a:solidFill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</a:rPr>
              <a:t>totum</a:t>
            </a:r>
            <a:r>
              <a:rPr lang="en-US" sz="2000" b="1" dirty="0" smtClean="0">
                <a:solidFill>
                  <a:srgbClr val="FFFF66"/>
                </a:solidFill>
              </a:rPr>
              <a:t>, </a:t>
            </a:r>
            <a:r>
              <a:rPr lang="en-US" sz="2000" b="1" dirty="0" err="1" smtClean="0">
                <a:solidFill>
                  <a:srgbClr val="FFFF66"/>
                </a:solidFill>
              </a:rPr>
              <a:t>cuius</a:t>
            </a:r>
            <a:r>
              <a:rPr lang="en-US" sz="2000" b="1" dirty="0" smtClean="0">
                <a:solidFill>
                  <a:srgbClr val="FFFF66"/>
                </a:solidFill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</a:rPr>
              <a:t>hae</a:t>
            </a:r>
            <a:r>
              <a:rPr lang="en-US" sz="2000" b="1" dirty="0" smtClean="0">
                <a:solidFill>
                  <a:srgbClr val="FFFF66"/>
                </a:solidFill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</a:rPr>
              <a:t>partes</a:t>
            </a:r>
            <a:r>
              <a:rPr lang="en-US" sz="2000" b="1" dirty="0" smtClean="0">
                <a:solidFill>
                  <a:srgbClr val="FFFF66"/>
                </a:solidFill>
              </a:rPr>
              <a:t> </a:t>
            </a:r>
          </a:p>
          <a:p>
            <a:pPr>
              <a:buNone/>
            </a:pPr>
            <a:r>
              <a:rPr lang="en-US" sz="2000" b="1" dirty="0" err="1" smtClean="0">
                <a:solidFill>
                  <a:srgbClr val="FFFF66"/>
                </a:solidFill>
              </a:rPr>
              <a:t>sunt</a:t>
            </a:r>
            <a:r>
              <a:rPr lang="en-US" sz="2000" b="1" dirty="0" smtClean="0">
                <a:solidFill>
                  <a:srgbClr val="FFFF66"/>
                </a:solidFill>
              </a:rPr>
              <a:t>, et </a:t>
            </a:r>
            <a:r>
              <a:rPr lang="en-US" sz="2000" b="1" dirty="0" err="1" smtClean="0">
                <a:solidFill>
                  <a:srgbClr val="FFFF66"/>
                </a:solidFill>
              </a:rPr>
              <a:t>delectant</a:t>
            </a:r>
            <a:r>
              <a:rPr lang="en-US" sz="2000" b="1" dirty="0" smtClean="0">
                <a:solidFill>
                  <a:srgbClr val="FFFF66"/>
                </a:solidFill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</a:rPr>
              <a:t>te</a:t>
            </a:r>
            <a:r>
              <a:rPr lang="en-US" sz="2000" b="1" dirty="0" smtClean="0">
                <a:solidFill>
                  <a:srgbClr val="FFFF66"/>
                </a:solidFill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</a:rPr>
              <a:t>tamen</a:t>
            </a:r>
            <a:r>
              <a:rPr lang="en-US" sz="2000" b="1" dirty="0" smtClean="0">
                <a:solidFill>
                  <a:srgbClr val="FFFF66"/>
                </a:solidFill>
              </a:rPr>
              <a:t>. </a:t>
            </a:r>
            <a:endParaRPr lang="en-US" sz="2000" b="1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447800"/>
          </a:xfrm>
        </p:spPr>
        <p:txBody>
          <a:bodyPr>
            <a:normAutofit/>
          </a:bodyPr>
          <a:lstStyle/>
          <a:p>
            <a:pPr algn="l"/>
            <a:r>
              <a:rPr lang="zh-CN" altLang="en-US" sz="2000" b="1" dirty="0" smtClean="0">
                <a:solidFill>
                  <a:schemeClr val="bg1"/>
                </a:solidFill>
              </a:rPr>
              <a:t>如果你喜歡身體，因身體而讚頌天主，把你的愛轉移到它們的藝術家，不要因喜歡身體而失悅於天主。如果靈魂使你喜歡，在天主之內愛它，因為靈魂也變易不定，惟有在天主之內才能安穩，否則它們將會消失和消滅。                                                                                                                      </a:t>
            </a:r>
            <a:r>
              <a:rPr lang="en-US" altLang="zh-CN" sz="1800" b="1" dirty="0" smtClean="0">
                <a:solidFill>
                  <a:srgbClr val="FFC000"/>
                </a:solidFill>
              </a:rPr>
              <a:t>4:12</a:t>
            </a:r>
            <a:endParaRPr lang="en-US" sz="18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1371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Si </a:t>
            </a:r>
            <a:r>
              <a:rPr lang="en-US" sz="2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placent</a:t>
            </a:r>
            <a:r>
              <a:rPr 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corpora, </a:t>
            </a:r>
            <a:r>
              <a:rPr lang="en-US" sz="2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deum</a:t>
            </a:r>
            <a:r>
              <a:rPr 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ex </a:t>
            </a:r>
            <a:r>
              <a:rPr lang="en-US" sz="2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illis</a:t>
            </a:r>
            <a:r>
              <a:rPr 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lauda</a:t>
            </a:r>
            <a:r>
              <a:rPr 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, et in </a:t>
            </a:r>
            <a:r>
              <a:rPr lang="en-US" sz="2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artificem</a:t>
            </a:r>
            <a:r>
              <a:rPr 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eorum</a:t>
            </a:r>
            <a:r>
              <a:rPr 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retorque</a:t>
            </a:r>
            <a:r>
              <a:rPr 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US" sz="2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amorem</a:t>
            </a:r>
            <a:r>
              <a:rPr 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, ne in his, quae </a:t>
            </a:r>
            <a:r>
              <a:rPr lang="en-US" sz="2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tibi</a:t>
            </a:r>
            <a:r>
              <a:rPr 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placent</a:t>
            </a:r>
            <a:r>
              <a:rPr 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tu</a:t>
            </a:r>
            <a:r>
              <a:rPr 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displiceas</a:t>
            </a:r>
            <a:r>
              <a:rPr 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 </a:t>
            </a:r>
            <a:r>
              <a:rPr lang="en-US" sz="2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si</a:t>
            </a:r>
            <a:r>
              <a:rPr 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placent</a:t>
            </a:r>
            <a:r>
              <a:rPr 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animae</a:t>
            </a:r>
            <a:r>
              <a:rPr 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, in </a:t>
            </a:r>
            <a:r>
              <a:rPr lang="en-US" sz="2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deo</a:t>
            </a:r>
            <a:r>
              <a:rPr 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US" sz="2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amentur</a:t>
            </a:r>
            <a:r>
              <a:rPr 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quia</a:t>
            </a:r>
            <a:r>
              <a:rPr 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et </a:t>
            </a:r>
            <a:r>
              <a:rPr lang="en-US" sz="2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ipsae</a:t>
            </a:r>
            <a:r>
              <a:rPr 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mutabiles</a:t>
            </a:r>
            <a:r>
              <a:rPr 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sunt</a:t>
            </a:r>
            <a:r>
              <a:rPr 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et </a:t>
            </a:r>
            <a:r>
              <a:rPr lang="en-US" sz="2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illo</a:t>
            </a:r>
            <a:r>
              <a:rPr 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fixae</a:t>
            </a:r>
            <a:r>
              <a:rPr 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stabiliuntur</a:t>
            </a:r>
            <a:r>
              <a:rPr 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: </a:t>
            </a:r>
            <a:r>
              <a:rPr lang="en-US" sz="2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alioquin</a:t>
            </a:r>
            <a:r>
              <a:rPr 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irent</a:t>
            </a:r>
            <a:r>
              <a:rPr 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et </a:t>
            </a:r>
            <a:r>
              <a:rPr lang="en-US" sz="2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perirent</a:t>
            </a:r>
            <a:r>
              <a:rPr 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 </a:t>
            </a:r>
            <a:endParaRPr lang="en-US" sz="2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</p:spPr>
        <p:txBody>
          <a:bodyPr>
            <a:normAutofit/>
          </a:bodyPr>
          <a:lstStyle/>
          <a:p>
            <a:pPr algn="l"/>
            <a:r>
              <a:rPr lang="zh-CN" alt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這一切，我當時並不知道，我所愛的只是低級的美，我走向深淵，我對朋友們說：“除 了美，我們能愛什麼？什麼是美麗？什麼是美？什麼吸引我們並使我們對所愛的東西不舍？除非在這些</a:t>
            </a:r>
            <a:r>
              <a:rPr lang="zh-CN" alt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東西</a:t>
            </a:r>
            <a:r>
              <a:rPr lang="zh-TW" alt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內存</a:t>
            </a:r>
            <a:r>
              <a:rPr lang="zh-CN" alt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有</a:t>
            </a:r>
            <a:r>
              <a:rPr lang="zh-CN" alt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美，它們便絕不會吸引我們。                                                                                                 </a:t>
            </a:r>
            <a:r>
              <a:rPr lang="en-US" altLang="zh-CN" sz="1800" b="1" dirty="0" smtClean="0">
                <a:solidFill>
                  <a:schemeClr val="accent3">
                    <a:lumMod val="75000"/>
                  </a:schemeClr>
                </a:solidFill>
              </a:rPr>
              <a:t>4:13</a:t>
            </a:r>
            <a:endParaRPr lang="en-US" sz="1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2819401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Haec</a:t>
            </a:r>
            <a:r>
              <a:rPr lang="en-US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tunc</a:t>
            </a:r>
            <a:r>
              <a:rPr lang="en-US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non </a:t>
            </a:r>
            <a:r>
              <a:rPr lang="en-US" sz="20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noveram</a:t>
            </a:r>
            <a:r>
              <a:rPr lang="en-US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, et </a:t>
            </a:r>
            <a:r>
              <a:rPr lang="en-US" sz="20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amabam</a:t>
            </a:r>
            <a:r>
              <a:rPr lang="en-US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pulchra</a:t>
            </a:r>
            <a:r>
              <a:rPr lang="en-US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inferiora</a:t>
            </a:r>
            <a:r>
              <a:rPr lang="en-US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, et </a:t>
            </a:r>
            <a:r>
              <a:rPr lang="en-US" sz="20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ibam</a:t>
            </a:r>
            <a:r>
              <a:rPr lang="en-US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in </a:t>
            </a:r>
          </a:p>
          <a:p>
            <a:pPr>
              <a:buNone/>
            </a:pPr>
            <a:r>
              <a:rPr lang="en-US" sz="20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Profundum</a:t>
            </a:r>
            <a:r>
              <a:rPr lang="en-US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et </a:t>
            </a:r>
            <a:r>
              <a:rPr lang="en-US" sz="20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dicebam</a:t>
            </a:r>
            <a:r>
              <a:rPr lang="en-US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amicis</a:t>
            </a:r>
            <a:r>
              <a:rPr lang="en-US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meis</a:t>
            </a:r>
            <a:r>
              <a:rPr lang="en-US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: num </a:t>
            </a:r>
            <a:r>
              <a:rPr lang="en-US" sz="20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amamus</a:t>
            </a:r>
            <a:r>
              <a:rPr lang="en-US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aliquid</a:t>
            </a:r>
            <a:r>
              <a:rPr lang="en-US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nisi </a:t>
            </a:r>
            <a:r>
              <a:rPr lang="en-US" sz="20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pulchrum</a:t>
            </a:r>
            <a:r>
              <a:rPr lang="en-US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? 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quid </a:t>
            </a:r>
            <a:r>
              <a:rPr lang="en-US" sz="20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est</a:t>
            </a:r>
            <a:r>
              <a:rPr lang="en-US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ergo </a:t>
            </a:r>
            <a:r>
              <a:rPr lang="en-US" sz="20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pulchrum</a:t>
            </a:r>
            <a:r>
              <a:rPr lang="en-US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? et quid </a:t>
            </a:r>
            <a:r>
              <a:rPr lang="en-US" sz="20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est</a:t>
            </a:r>
            <a:r>
              <a:rPr lang="en-US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pulchritudo</a:t>
            </a:r>
            <a:r>
              <a:rPr lang="en-US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? quid </a:t>
            </a:r>
            <a:r>
              <a:rPr lang="en-US" sz="20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est</a:t>
            </a:r>
            <a:r>
              <a:rPr lang="en-US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quod </a:t>
            </a:r>
            <a:r>
              <a:rPr lang="en-US" sz="20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nos</a:t>
            </a:r>
            <a:r>
              <a:rPr lang="en-US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allicit</a:t>
            </a:r>
            <a:r>
              <a:rPr lang="en-US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et </a:t>
            </a:r>
          </a:p>
          <a:p>
            <a:pPr>
              <a:buNone/>
            </a:pPr>
            <a:r>
              <a:rPr lang="en-US" sz="20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Concilliat</a:t>
            </a:r>
            <a:r>
              <a:rPr lang="en-US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rebus, </a:t>
            </a:r>
            <a:r>
              <a:rPr lang="en-US" sz="20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quas</a:t>
            </a:r>
            <a:r>
              <a:rPr lang="en-US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amamus</a:t>
            </a:r>
            <a:r>
              <a:rPr lang="en-US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? nisi </a:t>
            </a:r>
            <a:r>
              <a:rPr lang="en-US" sz="20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enim</a:t>
            </a:r>
            <a:r>
              <a:rPr lang="en-US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esset</a:t>
            </a:r>
            <a:r>
              <a:rPr lang="en-US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in </a:t>
            </a:r>
            <a:r>
              <a:rPr lang="en-US" sz="20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eis</a:t>
            </a:r>
            <a:r>
              <a:rPr lang="en-US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decus</a:t>
            </a:r>
            <a:r>
              <a:rPr lang="en-US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et species, </a:t>
            </a:r>
            <a:r>
              <a:rPr lang="en-US" sz="20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nullo</a:t>
            </a:r>
            <a:r>
              <a:rPr lang="en-US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US" sz="20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modo</a:t>
            </a:r>
            <a:r>
              <a:rPr lang="en-US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nos</a:t>
            </a:r>
            <a:r>
              <a:rPr lang="en-US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ad se </a:t>
            </a:r>
            <a:r>
              <a:rPr lang="en-US" sz="20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moverent</a:t>
            </a:r>
            <a:r>
              <a:rPr lang="en-US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.</a:t>
            </a:r>
            <a:endParaRPr lang="en-US" sz="20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4495800"/>
            <a:ext cx="8229600" cy="1905000"/>
          </a:xfrm>
          <a:prstGeom prst="rect">
            <a:avLst/>
          </a:prstGeom>
          <a:solidFill>
            <a:schemeClr val="accent6">
              <a:lumMod val="5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33600"/>
          </a:xfrm>
        </p:spPr>
        <p:txBody>
          <a:bodyPr>
            <a:normAutofit/>
          </a:bodyPr>
          <a:lstStyle/>
          <a:p>
            <a:pPr algn="l"/>
            <a:r>
              <a:rPr lang="zh-CN" altLang="en-US" sz="2000" b="1" dirty="0" smtClean="0">
                <a:solidFill>
                  <a:schemeClr val="accent2">
                    <a:lumMod val="75000"/>
                  </a:schemeClr>
                </a:solidFill>
              </a:rPr>
              <a:t>與此同時，我的罪惡正在增長。（同居女子）視我為婚姻的障礙，跟我分手。我心，由於交托給她，因此破碎、受傷、淌血。她回到非洲， 立誓不再跟任何男子交往，並把兒子留在我身邊。</a:t>
            </a:r>
            <a:r>
              <a:rPr lang="en-US" altLang="zh-CN" sz="2000" b="1" dirty="0" smtClean="0">
                <a:solidFill>
                  <a:schemeClr val="accent2">
                    <a:lumMod val="75000"/>
                  </a:schemeClr>
                </a:solidFill>
              </a:rPr>
              <a:t>		</a:t>
            </a:r>
            <a:r>
              <a:rPr lang="en-US" altLang="zh-CN" sz="20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</a:t>
            </a:r>
            <a:r>
              <a:rPr lang="en-US" altLang="zh-CN" sz="1800" b="1" dirty="0" smtClean="0">
                <a:solidFill>
                  <a:schemeClr val="accent2">
                    <a:lumMod val="50000"/>
                  </a:schemeClr>
                </a:solidFill>
              </a:rPr>
              <a:t>6:15</a:t>
            </a:r>
            <a:endParaRPr lang="en-US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90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Interea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mea </a:t>
            </a:r>
            <a:r>
              <a:rPr lang="en-US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peccata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multiplicabantur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et </a:t>
            </a:r>
            <a:r>
              <a:rPr lang="en-US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avulsa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a </a:t>
            </a:r>
            <a:r>
              <a:rPr lang="en-US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latere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meo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tamquam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US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inpedimento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coniugii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cum qua </a:t>
            </a:r>
            <a:r>
              <a:rPr lang="en-US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cubare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solitus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eram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cor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ubi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adhaerebat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</a:p>
          <a:p>
            <a:pPr>
              <a:buNone/>
            </a:pPr>
            <a:r>
              <a:rPr lang="en-US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concisum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et </a:t>
            </a:r>
            <a:r>
              <a:rPr lang="en-US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vulneratum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mihi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erat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et </a:t>
            </a:r>
            <a:r>
              <a:rPr lang="en-US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trahebat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sanguinem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et </a:t>
            </a:r>
            <a:r>
              <a:rPr lang="en-US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illa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in </a:t>
            </a:r>
            <a:r>
              <a:rPr lang="en-US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Africam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US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redierat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vovens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tibi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alium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se </a:t>
            </a:r>
            <a:r>
              <a:rPr lang="en-US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virum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nescituram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relicto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apud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me </a:t>
            </a:r>
            <a:r>
              <a:rPr lang="en-US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naturali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ex </a:t>
            </a:r>
          </a:p>
          <a:p>
            <a:pPr>
              <a:buNone/>
            </a:pPr>
            <a:r>
              <a:rPr lang="en-US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illa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filio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meo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  <a:endParaRPr lang="en-US" sz="2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/>
          </a:bodyPr>
          <a:lstStyle/>
          <a:p>
            <a:pPr algn="l"/>
            <a:r>
              <a:rPr lang="zh-CN" altLang="en-US" sz="2000" b="1" dirty="0" smtClean="0">
                <a:solidFill>
                  <a:srgbClr val="FF0000"/>
                </a:solidFill>
              </a:rPr>
              <a:t>但是不愉快的我，還不如一個女子，不能忍耐兩年的延後就去獲得她，我不是喜歡婚姻生活的人，事實上，是一個情欲的奴隸，我去尋找另一個物件，卻不是妻子，好像在長期習慣的奴役下，我靈的疾病繼續保持它的活力，並且增強配偶們對我的主宰。前一段分手所帶來的傷口尚未痊癒，它在熾熱痛楚之後，開始腐爛。疼痛似乎稍減，可是，這更加絕望。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						                                     </a:t>
            </a:r>
            <a:r>
              <a:rPr lang="en-US" altLang="zh-CN" sz="1800" b="1" dirty="0" smtClean="0">
                <a:solidFill>
                  <a:srgbClr val="FFC000"/>
                </a:solidFill>
              </a:rPr>
              <a:t>6:15</a:t>
            </a:r>
            <a:endParaRPr lang="en-US" sz="18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819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FFFF66"/>
                </a:solidFill>
              </a:rPr>
              <a:t>at ego </a:t>
            </a:r>
            <a:r>
              <a:rPr lang="en-US" sz="2000" b="1" dirty="0" err="1" smtClean="0">
                <a:solidFill>
                  <a:srgbClr val="FFFF66"/>
                </a:solidFill>
              </a:rPr>
              <a:t>infelix</a:t>
            </a:r>
            <a:r>
              <a:rPr lang="en-US" sz="2000" b="1" dirty="0" smtClean="0">
                <a:solidFill>
                  <a:srgbClr val="FFFF66"/>
                </a:solidFill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</a:rPr>
              <a:t>nec</a:t>
            </a:r>
            <a:r>
              <a:rPr lang="en-US" sz="2000" b="1" dirty="0" smtClean="0">
                <a:solidFill>
                  <a:srgbClr val="FFFF66"/>
                </a:solidFill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</a:rPr>
              <a:t>feminae</a:t>
            </a:r>
            <a:r>
              <a:rPr lang="en-US" sz="2000" b="1" dirty="0" smtClean="0">
                <a:solidFill>
                  <a:srgbClr val="FFFF66"/>
                </a:solidFill>
              </a:rPr>
              <a:t> imitator, </a:t>
            </a:r>
            <a:r>
              <a:rPr lang="en-US" sz="2000" b="1" dirty="0" err="1" smtClean="0">
                <a:solidFill>
                  <a:srgbClr val="FFFF66"/>
                </a:solidFill>
              </a:rPr>
              <a:t>dilationis</a:t>
            </a:r>
            <a:r>
              <a:rPr lang="en-US" sz="2000" b="1" dirty="0" smtClean="0">
                <a:solidFill>
                  <a:srgbClr val="FFFF66"/>
                </a:solidFill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</a:rPr>
              <a:t>inpatiens</a:t>
            </a:r>
            <a:r>
              <a:rPr lang="en-US" sz="2000" b="1" dirty="0" smtClean="0">
                <a:solidFill>
                  <a:srgbClr val="FFFF66"/>
                </a:solidFill>
              </a:rPr>
              <a:t>, </a:t>
            </a:r>
            <a:r>
              <a:rPr lang="en-US" sz="2000" b="1" dirty="0" err="1" smtClean="0">
                <a:solidFill>
                  <a:srgbClr val="FFFF66"/>
                </a:solidFill>
              </a:rPr>
              <a:t>tamquam</a:t>
            </a:r>
            <a:r>
              <a:rPr lang="en-US" sz="2000" b="1" dirty="0" smtClean="0">
                <a:solidFill>
                  <a:srgbClr val="FFFF66"/>
                </a:solidFill>
              </a:rPr>
              <a:t> post 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FF66"/>
                </a:solidFill>
              </a:rPr>
              <a:t>biennium </a:t>
            </a:r>
            <a:r>
              <a:rPr lang="en-US" sz="2000" b="1" dirty="0" err="1" smtClean="0">
                <a:solidFill>
                  <a:srgbClr val="FFFF66"/>
                </a:solidFill>
              </a:rPr>
              <a:t>accepturus</a:t>
            </a:r>
            <a:r>
              <a:rPr lang="en-US" sz="2000" b="1" dirty="0" smtClean="0">
                <a:solidFill>
                  <a:srgbClr val="FFFF66"/>
                </a:solidFill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</a:rPr>
              <a:t>eam</a:t>
            </a:r>
            <a:r>
              <a:rPr lang="en-US" sz="2000" b="1" dirty="0" smtClean="0">
                <a:solidFill>
                  <a:srgbClr val="FFFF66"/>
                </a:solidFill>
              </a:rPr>
              <a:t> quam </a:t>
            </a:r>
            <a:r>
              <a:rPr lang="en-US" sz="2000" b="1" dirty="0" err="1" smtClean="0">
                <a:solidFill>
                  <a:srgbClr val="FFFF66"/>
                </a:solidFill>
              </a:rPr>
              <a:t>petebam</a:t>
            </a:r>
            <a:r>
              <a:rPr lang="en-US" sz="2000" b="1" dirty="0" smtClean="0">
                <a:solidFill>
                  <a:srgbClr val="FFFF66"/>
                </a:solidFill>
              </a:rPr>
              <a:t>, </a:t>
            </a:r>
            <a:r>
              <a:rPr lang="en-US" sz="2000" b="1" dirty="0" err="1" smtClean="0">
                <a:solidFill>
                  <a:srgbClr val="FFFF66"/>
                </a:solidFill>
              </a:rPr>
              <a:t>quia</a:t>
            </a:r>
            <a:r>
              <a:rPr lang="en-US" sz="2000" b="1" dirty="0" smtClean="0">
                <a:solidFill>
                  <a:srgbClr val="FFFF66"/>
                </a:solidFill>
              </a:rPr>
              <a:t> non </a:t>
            </a:r>
            <a:r>
              <a:rPr lang="en-US" sz="2000" b="1" dirty="0" err="1" smtClean="0">
                <a:solidFill>
                  <a:srgbClr val="FFFF66"/>
                </a:solidFill>
              </a:rPr>
              <a:t>amator</a:t>
            </a:r>
            <a:r>
              <a:rPr lang="en-US" sz="2000" b="1" dirty="0" smtClean="0">
                <a:solidFill>
                  <a:srgbClr val="FFFF66"/>
                </a:solidFill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</a:rPr>
              <a:t>coniugii</a:t>
            </a:r>
            <a:r>
              <a:rPr lang="en-US" sz="2000" b="1" dirty="0" smtClean="0">
                <a:solidFill>
                  <a:srgbClr val="FFFF66"/>
                </a:solidFill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</a:rPr>
              <a:t>sed</a:t>
            </a:r>
            <a:r>
              <a:rPr lang="en-US" sz="2000" b="1" dirty="0" smtClean="0">
                <a:solidFill>
                  <a:srgbClr val="FFFF66"/>
                </a:solidFill>
              </a:rPr>
              <a:t> </a:t>
            </a:r>
          </a:p>
          <a:p>
            <a:pPr>
              <a:buNone/>
            </a:pPr>
            <a:r>
              <a:rPr lang="en-US" sz="2000" b="1" dirty="0" err="1" smtClean="0">
                <a:solidFill>
                  <a:srgbClr val="FFFF66"/>
                </a:solidFill>
              </a:rPr>
              <a:t>libidinis</a:t>
            </a:r>
            <a:r>
              <a:rPr lang="en-US" sz="2000" b="1" dirty="0" smtClean="0">
                <a:solidFill>
                  <a:srgbClr val="FFFF66"/>
                </a:solidFill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</a:rPr>
              <a:t>servus</a:t>
            </a:r>
            <a:r>
              <a:rPr lang="en-US" sz="2000" b="1" dirty="0" smtClean="0">
                <a:solidFill>
                  <a:srgbClr val="FFFF66"/>
                </a:solidFill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</a:rPr>
              <a:t>eram</a:t>
            </a:r>
            <a:r>
              <a:rPr lang="en-US" sz="2000" b="1" dirty="0" smtClean="0">
                <a:solidFill>
                  <a:srgbClr val="FFFF66"/>
                </a:solidFill>
              </a:rPr>
              <a:t>, </a:t>
            </a:r>
            <a:r>
              <a:rPr lang="en-US" sz="2000" b="1" dirty="0" err="1" smtClean="0">
                <a:solidFill>
                  <a:srgbClr val="FFFF66"/>
                </a:solidFill>
              </a:rPr>
              <a:t>procuravi</a:t>
            </a:r>
            <a:r>
              <a:rPr lang="en-US" sz="2000" b="1" dirty="0" smtClean="0">
                <a:solidFill>
                  <a:srgbClr val="FFFF66"/>
                </a:solidFill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</a:rPr>
              <a:t>aliam</a:t>
            </a:r>
            <a:r>
              <a:rPr lang="en-US" sz="2000" b="1" dirty="0" smtClean="0">
                <a:solidFill>
                  <a:srgbClr val="FFFF66"/>
                </a:solidFill>
              </a:rPr>
              <a:t>, non </a:t>
            </a:r>
            <a:r>
              <a:rPr lang="en-US" sz="2000" b="1" dirty="0" err="1" smtClean="0">
                <a:solidFill>
                  <a:srgbClr val="FFFF66"/>
                </a:solidFill>
              </a:rPr>
              <a:t>utique</a:t>
            </a:r>
            <a:r>
              <a:rPr lang="en-US" sz="2000" b="1" dirty="0" smtClean="0">
                <a:solidFill>
                  <a:srgbClr val="FFFF66"/>
                </a:solidFill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</a:rPr>
              <a:t>coniugem</a:t>
            </a:r>
            <a:r>
              <a:rPr lang="en-US" sz="2000" b="1" dirty="0" smtClean="0">
                <a:solidFill>
                  <a:srgbClr val="FFFF66"/>
                </a:solidFill>
              </a:rPr>
              <a:t>, quo </a:t>
            </a:r>
            <a:r>
              <a:rPr lang="en-US" sz="2000" b="1" dirty="0" err="1" smtClean="0">
                <a:solidFill>
                  <a:srgbClr val="FFFF66"/>
                </a:solidFill>
              </a:rPr>
              <a:t>tamquam</a:t>
            </a:r>
            <a:r>
              <a:rPr lang="en-US" sz="2000" b="1" dirty="0" smtClean="0">
                <a:solidFill>
                  <a:srgbClr val="FFFF66"/>
                </a:solidFill>
              </a:rPr>
              <a:t> </a:t>
            </a:r>
          </a:p>
          <a:p>
            <a:pPr>
              <a:buNone/>
            </a:pPr>
            <a:r>
              <a:rPr lang="en-US" sz="2000" b="1" dirty="0" err="1" smtClean="0">
                <a:solidFill>
                  <a:srgbClr val="FFFF66"/>
                </a:solidFill>
              </a:rPr>
              <a:t>sustentaretur</a:t>
            </a:r>
            <a:r>
              <a:rPr lang="en-US" sz="2000" b="1" dirty="0" smtClean="0">
                <a:solidFill>
                  <a:srgbClr val="FFFF66"/>
                </a:solidFill>
              </a:rPr>
              <a:t> et </a:t>
            </a:r>
            <a:r>
              <a:rPr lang="en-US" sz="2000" b="1" dirty="0" err="1" smtClean="0">
                <a:solidFill>
                  <a:srgbClr val="FFFF66"/>
                </a:solidFill>
              </a:rPr>
              <a:t>perduceretur</a:t>
            </a:r>
            <a:r>
              <a:rPr lang="en-US" sz="2000" b="1" dirty="0" smtClean="0">
                <a:solidFill>
                  <a:srgbClr val="FFFF66"/>
                </a:solidFill>
              </a:rPr>
              <a:t>, </a:t>
            </a:r>
            <a:r>
              <a:rPr lang="en-US" sz="2000" b="1" dirty="0" err="1" smtClean="0">
                <a:solidFill>
                  <a:srgbClr val="FFFF66"/>
                </a:solidFill>
              </a:rPr>
              <a:t>vel</a:t>
            </a:r>
            <a:r>
              <a:rPr lang="en-US" sz="2000" b="1" dirty="0" smtClean="0">
                <a:solidFill>
                  <a:srgbClr val="FFFF66"/>
                </a:solidFill>
              </a:rPr>
              <a:t> integer </a:t>
            </a:r>
            <a:r>
              <a:rPr lang="en-US" sz="2000" b="1" dirty="0" err="1" smtClean="0">
                <a:solidFill>
                  <a:srgbClr val="FFFF66"/>
                </a:solidFill>
              </a:rPr>
              <a:t>vel</a:t>
            </a:r>
            <a:r>
              <a:rPr lang="en-US" sz="2000" b="1" dirty="0" smtClean="0">
                <a:solidFill>
                  <a:srgbClr val="FFFF66"/>
                </a:solidFill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</a:rPr>
              <a:t>auctior</a:t>
            </a:r>
            <a:r>
              <a:rPr lang="en-US" sz="2000" b="1" dirty="0" smtClean="0">
                <a:solidFill>
                  <a:srgbClr val="FFFF66"/>
                </a:solidFill>
              </a:rPr>
              <a:t>, </a:t>
            </a:r>
            <a:r>
              <a:rPr lang="en-US" sz="2000" b="1" dirty="0" err="1" smtClean="0">
                <a:solidFill>
                  <a:srgbClr val="FFFF66"/>
                </a:solidFill>
              </a:rPr>
              <a:t>morbus</a:t>
            </a:r>
            <a:r>
              <a:rPr lang="en-US" sz="2000" b="1" dirty="0" smtClean="0">
                <a:solidFill>
                  <a:srgbClr val="FFFF66"/>
                </a:solidFill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</a:rPr>
              <a:t>animae</a:t>
            </a:r>
            <a:r>
              <a:rPr lang="en-US" sz="2000" b="1" dirty="0" smtClean="0">
                <a:solidFill>
                  <a:srgbClr val="FFFF66"/>
                </a:solidFill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</a:rPr>
              <a:t>meae</a:t>
            </a:r>
            <a:r>
              <a:rPr lang="en-US" sz="2000" b="1" dirty="0" smtClean="0">
                <a:solidFill>
                  <a:srgbClr val="FFFF66"/>
                </a:solidFill>
              </a:rPr>
              <a:t> </a:t>
            </a:r>
          </a:p>
          <a:p>
            <a:pPr>
              <a:buNone/>
            </a:pPr>
            <a:r>
              <a:rPr lang="en-US" sz="2000" b="1" dirty="0" err="1" smtClean="0">
                <a:solidFill>
                  <a:srgbClr val="FFFF66"/>
                </a:solidFill>
              </a:rPr>
              <a:t>satellitio</a:t>
            </a:r>
            <a:r>
              <a:rPr lang="en-US" sz="2000" b="1" dirty="0" smtClean="0">
                <a:solidFill>
                  <a:srgbClr val="FFFF66"/>
                </a:solidFill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</a:rPr>
              <a:t>perdurantis</a:t>
            </a:r>
            <a:r>
              <a:rPr lang="en-US" sz="2000" b="1" dirty="0" smtClean="0">
                <a:solidFill>
                  <a:srgbClr val="FFFF66"/>
                </a:solidFill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</a:rPr>
              <a:t>consuetudinis</a:t>
            </a:r>
            <a:r>
              <a:rPr lang="en-US" sz="2000" b="1" dirty="0" smtClean="0">
                <a:solidFill>
                  <a:srgbClr val="FFFF66"/>
                </a:solidFill>
              </a:rPr>
              <a:t> in regnum </a:t>
            </a:r>
            <a:r>
              <a:rPr lang="en-US" sz="2000" b="1" dirty="0" err="1" smtClean="0">
                <a:solidFill>
                  <a:srgbClr val="FFFF66"/>
                </a:solidFill>
              </a:rPr>
              <a:t>uxorium</a:t>
            </a:r>
            <a:r>
              <a:rPr lang="en-US" sz="2000" b="1" dirty="0" smtClean="0">
                <a:solidFill>
                  <a:srgbClr val="FFFF66"/>
                </a:solidFill>
              </a:rPr>
              <a:t>. </a:t>
            </a:r>
            <a:r>
              <a:rPr lang="en-US" sz="2000" b="1" dirty="0" err="1" smtClean="0">
                <a:solidFill>
                  <a:srgbClr val="FFFF66"/>
                </a:solidFill>
              </a:rPr>
              <a:t>nec</a:t>
            </a:r>
            <a:r>
              <a:rPr lang="en-US" sz="2000" b="1" dirty="0" smtClean="0">
                <a:solidFill>
                  <a:srgbClr val="FFFF66"/>
                </a:solidFill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</a:rPr>
              <a:t>sanabatur</a:t>
            </a:r>
            <a:r>
              <a:rPr lang="en-US" sz="2000" b="1" dirty="0" smtClean="0">
                <a:solidFill>
                  <a:srgbClr val="FFFF66"/>
                </a:solidFill>
              </a:rPr>
              <a:t> </a:t>
            </a:r>
          </a:p>
          <a:p>
            <a:pPr>
              <a:buNone/>
            </a:pPr>
            <a:r>
              <a:rPr lang="en-US" sz="2000" b="1" dirty="0" err="1" smtClean="0">
                <a:solidFill>
                  <a:srgbClr val="FFFF66"/>
                </a:solidFill>
              </a:rPr>
              <a:t>vulnus</a:t>
            </a:r>
            <a:r>
              <a:rPr lang="en-US" sz="2000" b="1" dirty="0" smtClean="0">
                <a:solidFill>
                  <a:srgbClr val="FFFF66"/>
                </a:solidFill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</a:rPr>
              <a:t>illud</a:t>
            </a:r>
            <a:r>
              <a:rPr lang="en-US" sz="2000" b="1" dirty="0" smtClean="0">
                <a:solidFill>
                  <a:srgbClr val="FFFF66"/>
                </a:solidFill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</a:rPr>
              <a:t>meum</a:t>
            </a:r>
            <a:r>
              <a:rPr lang="en-US" sz="2000" b="1" dirty="0" smtClean="0">
                <a:solidFill>
                  <a:srgbClr val="FFFF66"/>
                </a:solidFill>
              </a:rPr>
              <a:t>, quod </a:t>
            </a:r>
            <a:r>
              <a:rPr lang="en-US" sz="2000" b="1" dirty="0" err="1" smtClean="0">
                <a:solidFill>
                  <a:srgbClr val="FFFF66"/>
                </a:solidFill>
              </a:rPr>
              <a:t>prioris</a:t>
            </a:r>
            <a:r>
              <a:rPr lang="en-US" sz="2000" b="1" dirty="0" smtClean="0">
                <a:solidFill>
                  <a:srgbClr val="FFFF66"/>
                </a:solidFill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</a:rPr>
              <a:t>praecisione</a:t>
            </a:r>
            <a:r>
              <a:rPr lang="en-US" sz="2000" b="1" dirty="0" smtClean="0">
                <a:solidFill>
                  <a:srgbClr val="FFFF66"/>
                </a:solidFill>
              </a:rPr>
              <a:t> factum </a:t>
            </a:r>
            <a:r>
              <a:rPr lang="en-US" sz="2000" b="1" dirty="0" err="1" smtClean="0">
                <a:solidFill>
                  <a:srgbClr val="FFFF66"/>
                </a:solidFill>
              </a:rPr>
              <a:t>erat</a:t>
            </a:r>
            <a:r>
              <a:rPr lang="en-US" sz="2000" b="1" dirty="0" smtClean="0">
                <a:solidFill>
                  <a:srgbClr val="FFFF66"/>
                </a:solidFill>
              </a:rPr>
              <a:t>, </a:t>
            </a:r>
            <a:r>
              <a:rPr lang="en-US" sz="2000" b="1" dirty="0" err="1" smtClean="0">
                <a:solidFill>
                  <a:srgbClr val="FFFF66"/>
                </a:solidFill>
              </a:rPr>
              <a:t>sed</a:t>
            </a:r>
            <a:r>
              <a:rPr lang="en-US" sz="2000" b="1" dirty="0" smtClean="0">
                <a:solidFill>
                  <a:srgbClr val="FFFF66"/>
                </a:solidFill>
              </a:rPr>
              <a:t> post </a:t>
            </a:r>
            <a:r>
              <a:rPr lang="en-US" sz="2000" b="1" dirty="0" err="1" smtClean="0">
                <a:solidFill>
                  <a:srgbClr val="FFFF66"/>
                </a:solidFill>
              </a:rPr>
              <a:t>fervorem</a:t>
            </a:r>
            <a:r>
              <a:rPr lang="en-US" sz="2000" b="1" dirty="0" smtClean="0">
                <a:solidFill>
                  <a:srgbClr val="FFFF66"/>
                </a:solidFill>
              </a:rPr>
              <a:t> </a:t>
            </a:r>
          </a:p>
          <a:p>
            <a:pPr>
              <a:buNone/>
            </a:pPr>
            <a:r>
              <a:rPr lang="en-US" sz="2000" b="1" dirty="0" err="1" smtClean="0">
                <a:solidFill>
                  <a:srgbClr val="FFFF66"/>
                </a:solidFill>
              </a:rPr>
              <a:t>doloremque</a:t>
            </a:r>
            <a:r>
              <a:rPr lang="en-US" sz="2000" b="1" dirty="0" smtClean="0">
                <a:solidFill>
                  <a:srgbClr val="FFFF66"/>
                </a:solidFill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</a:rPr>
              <a:t>acerrimum</a:t>
            </a:r>
            <a:r>
              <a:rPr lang="en-US" sz="2000" b="1" dirty="0" smtClean="0">
                <a:solidFill>
                  <a:srgbClr val="FFFF66"/>
                </a:solidFill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</a:rPr>
              <a:t>putrescebat</a:t>
            </a:r>
            <a:r>
              <a:rPr lang="en-US" sz="2000" b="1" dirty="0" smtClean="0">
                <a:solidFill>
                  <a:srgbClr val="FFFF66"/>
                </a:solidFill>
              </a:rPr>
              <a:t>, et quasi </a:t>
            </a:r>
            <a:r>
              <a:rPr lang="en-US" sz="2000" b="1" dirty="0" err="1" smtClean="0">
                <a:solidFill>
                  <a:srgbClr val="FFFF66"/>
                </a:solidFill>
              </a:rPr>
              <a:t>frigidus</a:t>
            </a:r>
            <a:r>
              <a:rPr lang="en-US" sz="2000" b="1" dirty="0" smtClean="0">
                <a:solidFill>
                  <a:srgbClr val="FFFF66"/>
                </a:solidFill>
              </a:rPr>
              <a:t>, </a:t>
            </a:r>
            <a:r>
              <a:rPr lang="en-US" sz="2000" b="1" dirty="0" err="1" smtClean="0">
                <a:solidFill>
                  <a:srgbClr val="FFFF66"/>
                </a:solidFill>
              </a:rPr>
              <a:t>sed</a:t>
            </a:r>
            <a:r>
              <a:rPr lang="en-US" sz="2000" b="1" dirty="0" smtClean="0">
                <a:solidFill>
                  <a:srgbClr val="FFFF66"/>
                </a:solidFill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</a:rPr>
              <a:t>desperatius</a:t>
            </a:r>
            <a:r>
              <a:rPr lang="en-US" sz="2000" b="1" dirty="0" smtClean="0">
                <a:solidFill>
                  <a:srgbClr val="FFFF66"/>
                </a:solidFill>
              </a:rPr>
              <a:t> </a:t>
            </a:r>
          </a:p>
          <a:p>
            <a:pPr>
              <a:buNone/>
            </a:pPr>
            <a:r>
              <a:rPr lang="en-US" sz="2000" b="1" dirty="0" err="1" smtClean="0">
                <a:solidFill>
                  <a:srgbClr val="FFFF66"/>
                </a:solidFill>
              </a:rPr>
              <a:t>dolebat</a:t>
            </a:r>
            <a:r>
              <a:rPr lang="en-US" sz="2000" b="1" dirty="0" smtClean="0">
                <a:solidFill>
                  <a:srgbClr val="FFFF66"/>
                </a:solidFill>
              </a:rPr>
              <a:t>.</a:t>
            </a:r>
            <a:endParaRPr lang="en-US" sz="2000" b="1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38800"/>
            <a:ext cx="8229600" cy="1219200"/>
          </a:xfrm>
        </p:spPr>
        <p:txBody>
          <a:bodyPr>
            <a:normAutofit/>
          </a:bodyPr>
          <a:lstStyle/>
          <a:p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</a:rPr>
              <a:t>第一部分：</a:t>
            </a:r>
            <a:r>
              <a:rPr lang="zh-CN" alt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走出幽谷 </a:t>
            </a:r>
            <a:r>
              <a:rPr lang="en-US" altLang="zh-CN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- </a:t>
            </a:r>
            <a:r>
              <a:rPr lang="zh-CN" altLang="en-US" sz="3200" b="1" dirty="0" smtClean="0">
                <a:solidFill>
                  <a:srgbClr val="FFC000"/>
                </a:solidFill>
              </a:rPr>
              <a:t>回歸天主</a:t>
            </a:r>
            <a:endParaRPr lang="en-US" sz="3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2133600"/>
          </a:xfrm>
        </p:spPr>
        <p:txBody>
          <a:bodyPr/>
          <a:lstStyle/>
          <a:p>
            <a:pPr algn="ctr">
              <a:buNone/>
            </a:pPr>
            <a:r>
              <a:rPr lang="zh-CN" altLang="en-US" b="1" dirty="0" smtClean="0">
                <a:solidFill>
                  <a:srgbClr val="FFC000"/>
                </a:solidFill>
              </a:rPr>
              <a:t>第三部分：</a:t>
            </a:r>
            <a:r>
              <a:rPr lang="zh-CN" altLang="en-US" b="1" dirty="0" smtClean="0">
                <a:solidFill>
                  <a:srgbClr val="FFFF66"/>
                </a:solidFill>
              </a:rPr>
              <a:t>光照</a:t>
            </a:r>
            <a:endParaRPr lang="en-US" b="1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4495800"/>
            <a:ext cx="8229600" cy="1981200"/>
          </a:xfrm>
          <a:prstGeom prst="rect">
            <a:avLst/>
          </a:prstGeom>
          <a:solidFill>
            <a:schemeClr val="bg2">
              <a:lumMod val="5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304800"/>
            <a:ext cx="8229600" cy="1143000"/>
          </a:xfrm>
          <a:prstGeom prst="rect">
            <a:avLst/>
          </a:prstGeom>
          <a:solidFill>
            <a:schemeClr val="bg2">
              <a:lumMod val="5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2000" b="1" dirty="0" smtClean="0">
                <a:solidFill>
                  <a:srgbClr val="FFFF00"/>
                </a:solidFill>
              </a:rPr>
              <a:t>我進去，並以我靈之眼去觀看，在我靈眼之上，在我心靈之上，是不變之光。這不是平常之光，可以被所有血肉看見，亦非同類而比較強烈的，而是照射更為清晰，它的光芒照耀所有空間。</a:t>
            </a:r>
            <a:r>
              <a:rPr lang="en-US" altLang="zh-CN" sz="2000" b="1" dirty="0" smtClean="0">
                <a:solidFill>
                  <a:srgbClr val="FFFF00"/>
                </a:solidFill>
              </a:rPr>
              <a:t>			    </a:t>
            </a:r>
            <a:r>
              <a:rPr lang="en-US" altLang="zh-CN" sz="1800" b="1" dirty="0" smtClean="0">
                <a:solidFill>
                  <a:srgbClr val="FFFF66"/>
                </a:solidFill>
              </a:rPr>
              <a:t>7:10</a:t>
            </a:r>
            <a:endParaRPr lang="en-US" sz="1800" b="1" dirty="0">
              <a:solidFill>
                <a:srgbClr val="FFFF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213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err="1" smtClean="0">
                <a:solidFill>
                  <a:srgbClr val="FFFF00"/>
                </a:solidFill>
              </a:rPr>
              <a:t>intravi</a:t>
            </a:r>
            <a:r>
              <a:rPr lang="en-US" sz="2000" b="1" dirty="0" smtClean="0">
                <a:solidFill>
                  <a:srgbClr val="FFFF00"/>
                </a:solidFill>
              </a:rPr>
              <a:t> et </a:t>
            </a:r>
            <a:r>
              <a:rPr lang="en-US" sz="2000" b="1" dirty="0" err="1" smtClean="0">
                <a:solidFill>
                  <a:srgbClr val="FFFF00"/>
                </a:solidFill>
              </a:rPr>
              <a:t>vidi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qualicumque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oculo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animae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meae</a:t>
            </a:r>
            <a:r>
              <a:rPr lang="en-US" sz="2000" b="1" dirty="0" smtClean="0">
                <a:solidFill>
                  <a:srgbClr val="FFFF00"/>
                </a:solidFill>
              </a:rPr>
              <a:t> supra </a:t>
            </a:r>
            <a:r>
              <a:rPr lang="en-US" sz="2000" b="1" dirty="0" err="1" smtClean="0">
                <a:solidFill>
                  <a:srgbClr val="FFFF00"/>
                </a:solidFill>
              </a:rPr>
              <a:t>eundem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oculum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</a:p>
          <a:p>
            <a:pPr>
              <a:buNone/>
            </a:pPr>
            <a:r>
              <a:rPr lang="en-US" sz="2000" b="1" dirty="0" err="1" smtClean="0">
                <a:solidFill>
                  <a:srgbClr val="FFFF00"/>
                </a:solidFill>
              </a:rPr>
              <a:t>Animae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meae</a:t>
            </a:r>
            <a:r>
              <a:rPr lang="en-US" sz="2000" b="1" dirty="0" smtClean="0">
                <a:solidFill>
                  <a:srgbClr val="FFFF00"/>
                </a:solidFill>
              </a:rPr>
              <a:t>, supra </a:t>
            </a:r>
            <a:r>
              <a:rPr lang="en-US" sz="2000" b="1" dirty="0" err="1" smtClean="0">
                <a:solidFill>
                  <a:srgbClr val="FFFF00"/>
                </a:solidFill>
              </a:rPr>
              <a:t>mentem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meam</a:t>
            </a:r>
            <a:r>
              <a:rPr lang="en-US" sz="2000" b="1" dirty="0" smtClean="0">
                <a:solidFill>
                  <a:srgbClr val="FFFF00"/>
                </a:solidFill>
              </a:rPr>
              <a:t>, </a:t>
            </a:r>
            <a:r>
              <a:rPr lang="en-US" sz="2000" b="1" dirty="0" err="1" smtClean="0">
                <a:solidFill>
                  <a:srgbClr val="FFFF00"/>
                </a:solidFill>
              </a:rPr>
              <a:t>lucem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incommutabilem</a:t>
            </a:r>
            <a:r>
              <a:rPr lang="en-US" sz="2000" b="1" dirty="0" smtClean="0">
                <a:solidFill>
                  <a:srgbClr val="FFFF00"/>
                </a:solidFill>
              </a:rPr>
              <a:t>: non </a:t>
            </a:r>
            <a:r>
              <a:rPr lang="en-US" sz="2000" b="1" dirty="0" err="1" smtClean="0">
                <a:solidFill>
                  <a:srgbClr val="FFFF00"/>
                </a:solidFill>
              </a:rPr>
              <a:t>hanc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</a:p>
          <a:p>
            <a:pPr>
              <a:buNone/>
            </a:pPr>
            <a:r>
              <a:rPr lang="en-US" sz="2000" b="1" dirty="0" err="1" smtClean="0">
                <a:solidFill>
                  <a:srgbClr val="FFFF00"/>
                </a:solidFill>
              </a:rPr>
              <a:t>vulgarem</a:t>
            </a:r>
            <a:r>
              <a:rPr lang="en-US" sz="2000" b="1" dirty="0" smtClean="0">
                <a:solidFill>
                  <a:srgbClr val="FFFF00"/>
                </a:solidFill>
              </a:rPr>
              <a:t> et </a:t>
            </a:r>
            <a:r>
              <a:rPr lang="en-US" sz="2000" b="1" dirty="0" err="1" smtClean="0">
                <a:solidFill>
                  <a:srgbClr val="FFFF00"/>
                </a:solidFill>
              </a:rPr>
              <a:t>conspicuam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omni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carni</a:t>
            </a:r>
            <a:r>
              <a:rPr lang="en-US" sz="2000" b="1" dirty="0" smtClean="0">
                <a:solidFill>
                  <a:srgbClr val="FFFF00"/>
                </a:solidFill>
              </a:rPr>
              <a:t>, </a:t>
            </a:r>
            <a:r>
              <a:rPr lang="en-US" sz="2000" b="1" dirty="0" err="1" smtClean="0">
                <a:solidFill>
                  <a:srgbClr val="FFFF00"/>
                </a:solidFill>
              </a:rPr>
              <a:t>nec</a:t>
            </a:r>
            <a:r>
              <a:rPr lang="en-US" sz="2000" b="1" dirty="0" smtClean="0">
                <a:solidFill>
                  <a:srgbClr val="FFFF00"/>
                </a:solidFill>
              </a:rPr>
              <a:t> quasi ex </a:t>
            </a:r>
            <a:r>
              <a:rPr lang="en-US" sz="2000" b="1" dirty="0" err="1" smtClean="0">
                <a:solidFill>
                  <a:srgbClr val="FFFF00"/>
                </a:solidFill>
              </a:rPr>
              <a:t>eodem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genere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grandior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</a:p>
          <a:p>
            <a:pPr>
              <a:buNone/>
            </a:pPr>
            <a:r>
              <a:rPr lang="en-US" sz="2000" b="1" dirty="0" err="1" smtClean="0">
                <a:solidFill>
                  <a:srgbClr val="FFFF00"/>
                </a:solidFill>
              </a:rPr>
              <a:t>erat</a:t>
            </a:r>
            <a:r>
              <a:rPr lang="en-US" sz="2000" b="1" dirty="0" smtClean="0">
                <a:solidFill>
                  <a:srgbClr val="FFFF00"/>
                </a:solidFill>
              </a:rPr>
              <a:t>, </a:t>
            </a:r>
            <a:r>
              <a:rPr lang="en-US" sz="2000" b="1" dirty="0" err="1" smtClean="0">
                <a:solidFill>
                  <a:srgbClr val="FFFF00"/>
                </a:solidFill>
              </a:rPr>
              <a:t>tamquam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si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ista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multo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multoque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clarius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claresceret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totumque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</a:p>
          <a:p>
            <a:pPr>
              <a:buNone/>
            </a:pPr>
            <a:r>
              <a:rPr lang="en-US" sz="2000" b="1" dirty="0" err="1" smtClean="0">
                <a:solidFill>
                  <a:srgbClr val="FFFF00"/>
                </a:solidFill>
              </a:rPr>
              <a:t>occuparet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magnitudine</a:t>
            </a:r>
            <a:r>
              <a:rPr lang="en-US" sz="2000" b="1" dirty="0" smtClean="0">
                <a:solidFill>
                  <a:srgbClr val="FFFF00"/>
                </a:solidFill>
              </a:rPr>
              <a:t>.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2000" b="1" dirty="0" smtClean="0">
                <a:solidFill>
                  <a:srgbClr val="FFC000"/>
                </a:solidFill>
              </a:rPr>
              <a:t>誰認識真理，就認識光，誰認識光，就認識永恆，愛認識它。噢！永恆的真理、真正的愛及可愛的永恆，袮是我的天主，我晝夜向袮歎息。     </a:t>
            </a:r>
            <a:r>
              <a:rPr lang="en-US" altLang="zh-CN" sz="2000" b="1" dirty="0" smtClean="0">
                <a:solidFill>
                  <a:srgbClr val="FFC000"/>
                </a:solidFill>
              </a:rPr>
              <a:t>							   </a:t>
            </a:r>
            <a:r>
              <a:rPr lang="zh-CN" altLang="en-US" sz="2000" b="1" dirty="0" smtClean="0">
                <a:solidFill>
                  <a:srgbClr val="FFC000"/>
                </a:solidFill>
              </a:rPr>
              <a:t>                 </a:t>
            </a:r>
            <a:r>
              <a:rPr lang="en-US" altLang="zh-CN" sz="1800" b="1" dirty="0" smtClean="0">
                <a:solidFill>
                  <a:srgbClr val="FFFF66"/>
                </a:solidFill>
              </a:rPr>
              <a:t>7:10</a:t>
            </a:r>
            <a:endParaRPr lang="en-US" sz="1800" b="1" dirty="0">
              <a:solidFill>
                <a:srgbClr val="FFFF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37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qui </a:t>
            </a:r>
            <a:r>
              <a:rPr lang="en-US" sz="2000" b="1" dirty="0" err="1" smtClean="0">
                <a:solidFill>
                  <a:srgbClr val="FFFF00"/>
                </a:solidFill>
              </a:rPr>
              <a:t>novit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veritatem</a:t>
            </a:r>
            <a:r>
              <a:rPr lang="en-US" sz="2000" b="1" dirty="0" smtClean="0">
                <a:solidFill>
                  <a:srgbClr val="FFFF00"/>
                </a:solidFill>
              </a:rPr>
              <a:t>, </a:t>
            </a:r>
            <a:r>
              <a:rPr lang="en-US" sz="2000" b="1" dirty="0" err="1" smtClean="0">
                <a:solidFill>
                  <a:srgbClr val="FFFF00"/>
                </a:solidFill>
              </a:rPr>
              <a:t>novit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eam</a:t>
            </a:r>
            <a:r>
              <a:rPr lang="en-US" sz="2000" b="1" dirty="0" smtClean="0">
                <a:solidFill>
                  <a:srgbClr val="FFFF00"/>
                </a:solidFill>
              </a:rPr>
              <a:t>, et qui </a:t>
            </a:r>
            <a:r>
              <a:rPr lang="en-US" sz="2000" b="1" dirty="0" err="1" smtClean="0">
                <a:solidFill>
                  <a:srgbClr val="FFFF00"/>
                </a:solidFill>
              </a:rPr>
              <a:t>novit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eam</a:t>
            </a:r>
            <a:r>
              <a:rPr lang="en-US" sz="2000" b="1" dirty="0" smtClean="0">
                <a:solidFill>
                  <a:srgbClr val="FFFF00"/>
                </a:solidFill>
              </a:rPr>
              <a:t>, </a:t>
            </a:r>
            <a:r>
              <a:rPr lang="en-US" sz="2000" b="1" dirty="0" err="1" smtClean="0">
                <a:solidFill>
                  <a:srgbClr val="FFFF00"/>
                </a:solidFill>
              </a:rPr>
              <a:t>novit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aeternitatem</a:t>
            </a:r>
            <a:r>
              <a:rPr lang="en-US" sz="2000" b="1" dirty="0" smtClean="0">
                <a:solidFill>
                  <a:srgbClr val="FFFF00"/>
                </a:solidFill>
              </a:rPr>
              <a:t>. caritas </a:t>
            </a:r>
          </a:p>
          <a:p>
            <a:pPr>
              <a:buNone/>
            </a:pPr>
            <a:r>
              <a:rPr lang="en-US" sz="2000" b="1" dirty="0" err="1" smtClean="0">
                <a:solidFill>
                  <a:srgbClr val="FFFF00"/>
                </a:solidFill>
              </a:rPr>
              <a:t>novit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eam</a:t>
            </a:r>
            <a:r>
              <a:rPr lang="en-US" sz="2000" b="1" dirty="0" smtClean="0">
                <a:solidFill>
                  <a:srgbClr val="FFFF00"/>
                </a:solidFill>
              </a:rPr>
              <a:t>. o </a:t>
            </a:r>
            <a:r>
              <a:rPr lang="en-US" sz="2000" b="1" dirty="0" err="1" smtClean="0">
                <a:solidFill>
                  <a:srgbClr val="FFFF00"/>
                </a:solidFill>
              </a:rPr>
              <a:t>aeterna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veritas</a:t>
            </a:r>
            <a:r>
              <a:rPr lang="en-US" sz="2000" b="1" dirty="0" smtClean="0">
                <a:solidFill>
                  <a:srgbClr val="FFFF00"/>
                </a:solidFill>
              </a:rPr>
              <a:t> et </a:t>
            </a:r>
            <a:r>
              <a:rPr lang="en-US" sz="2000" b="1" dirty="0" err="1" smtClean="0">
                <a:solidFill>
                  <a:srgbClr val="FFFF00"/>
                </a:solidFill>
              </a:rPr>
              <a:t>vera</a:t>
            </a:r>
            <a:r>
              <a:rPr lang="en-US" sz="2000" b="1" dirty="0" smtClean="0">
                <a:solidFill>
                  <a:srgbClr val="FFFF00"/>
                </a:solidFill>
              </a:rPr>
              <a:t> caritas et </a:t>
            </a:r>
            <a:r>
              <a:rPr lang="en-US" sz="2000" b="1" dirty="0" err="1" smtClean="0">
                <a:solidFill>
                  <a:srgbClr val="FFFF00"/>
                </a:solidFill>
              </a:rPr>
              <a:t>cara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aeternitas</a:t>
            </a:r>
            <a:r>
              <a:rPr lang="en-US" sz="2000" b="1" dirty="0" smtClean="0">
                <a:solidFill>
                  <a:srgbClr val="FFFF00"/>
                </a:solidFill>
              </a:rPr>
              <a:t>! </a:t>
            </a:r>
            <a:r>
              <a:rPr lang="en-US" sz="2000" b="1" dirty="0" err="1" smtClean="0">
                <a:solidFill>
                  <a:srgbClr val="FFFF00"/>
                </a:solidFill>
              </a:rPr>
              <a:t>tu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es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deus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</a:p>
          <a:p>
            <a:pPr>
              <a:buNone/>
            </a:pPr>
            <a:r>
              <a:rPr lang="en-US" sz="2000" b="1" dirty="0" err="1" smtClean="0">
                <a:solidFill>
                  <a:srgbClr val="FFFF00"/>
                </a:solidFill>
              </a:rPr>
              <a:t>meus</a:t>
            </a:r>
            <a:r>
              <a:rPr lang="en-US" sz="2000" b="1" dirty="0" smtClean="0">
                <a:solidFill>
                  <a:srgbClr val="FFFF00"/>
                </a:solidFill>
              </a:rPr>
              <a:t>, </a:t>
            </a:r>
            <a:r>
              <a:rPr lang="en-US" sz="2000" b="1" dirty="0" err="1" smtClean="0">
                <a:solidFill>
                  <a:srgbClr val="FFFF00"/>
                </a:solidFill>
              </a:rPr>
              <a:t>tibi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suspiro</a:t>
            </a:r>
            <a:r>
              <a:rPr lang="en-US" sz="2000" b="1" dirty="0" smtClean="0">
                <a:solidFill>
                  <a:srgbClr val="FFFF00"/>
                </a:solidFill>
              </a:rPr>
              <a:t> die ac </a:t>
            </a:r>
            <a:r>
              <a:rPr lang="en-US" sz="2000" b="1" dirty="0" err="1" smtClean="0">
                <a:solidFill>
                  <a:srgbClr val="FFFF00"/>
                </a:solidFill>
              </a:rPr>
              <a:t>nocte</a:t>
            </a:r>
            <a:r>
              <a:rPr lang="en-US" sz="2000" b="1" dirty="0" smtClean="0">
                <a:solidFill>
                  <a:srgbClr val="FFFF00"/>
                </a:solidFill>
              </a:rPr>
              <a:t>. 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t="-18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pPr algn="l"/>
            <a:r>
              <a:rPr lang="zh-CN" altLang="en-US" sz="2000" b="1" dirty="0" smtClean="0">
                <a:solidFill>
                  <a:srgbClr val="FFFF00"/>
                </a:solidFill>
              </a:rPr>
              <a:t>我當初認識袮以後， 袮提升了我，使我看到我應當看見，但卻尚未看見的東西。袮打退了我視力的軟弱，並向我流溢出最強烈的光，我在愛與敬畏之中戰戰兢兢，可是我發覺我身處異域而遠離袮。。。                </a:t>
            </a:r>
            <a:r>
              <a:rPr lang="en-US" altLang="zh-CN" sz="1800" b="1" dirty="0" smtClean="0">
                <a:solidFill>
                  <a:srgbClr val="C00000"/>
                </a:solidFill>
              </a:rPr>
              <a:t>7:10</a:t>
            </a:r>
            <a:r>
              <a:rPr lang="en-US" altLang="zh-CN" sz="2000" b="1" dirty="0" smtClean="0">
                <a:solidFill>
                  <a:srgbClr val="FFFF00"/>
                </a:solidFill>
              </a:rPr>
              <a:t>	              </a:t>
            </a:r>
            <a:endParaRPr lang="en-US" sz="1800" b="1" dirty="0">
              <a:solidFill>
                <a:srgbClr val="CC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152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et cum </a:t>
            </a:r>
            <a:r>
              <a:rPr lang="en-US" sz="2000" b="1" dirty="0" err="1" smtClean="0">
                <a:solidFill>
                  <a:schemeClr val="bg1"/>
                </a:solidFill>
              </a:rPr>
              <a:t>te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primum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cognovi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tu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assumsisti</a:t>
            </a:r>
            <a:r>
              <a:rPr lang="en-US" sz="2000" b="1" dirty="0" smtClean="0">
                <a:solidFill>
                  <a:schemeClr val="bg1"/>
                </a:solidFill>
              </a:rPr>
              <a:t> me, </a:t>
            </a:r>
            <a:r>
              <a:rPr lang="en-US" sz="2000" b="1" dirty="0" err="1" smtClean="0">
                <a:solidFill>
                  <a:schemeClr val="bg1"/>
                </a:solidFill>
              </a:rPr>
              <a:t>ut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viderem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esse</a:t>
            </a:r>
            <a:r>
              <a:rPr lang="en-US" sz="2000" b="1" dirty="0" smtClean="0">
                <a:solidFill>
                  <a:schemeClr val="bg1"/>
                </a:solidFill>
              </a:rPr>
              <a:t>, quod </a:t>
            </a:r>
          </a:p>
          <a:p>
            <a:pPr>
              <a:buNone/>
            </a:pPr>
            <a:r>
              <a:rPr lang="en-US" sz="2000" b="1" dirty="0" err="1" smtClean="0">
                <a:solidFill>
                  <a:schemeClr val="bg1"/>
                </a:solidFill>
              </a:rPr>
              <a:t>viderem</a:t>
            </a:r>
            <a:r>
              <a:rPr lang="en-US" sz="2000" b="1" dirty="0" smtClean="0">
                <a:solidFill>
                  <a:schemeClr val="bg1"/>
                </a:solidFill>
              </a:rPr>
              <a:t>, et </a:t>
            </a:r>
            <a:r>
              <a:rPr lang="en-US" sz="2000" b="1" dirty="0" err="1" smtClean="0">
                <a:solidFill>
                  <a:schemeClr val="bg1"/>
                </a:solidFill>
              </a:rPr>
              <a:t>nondum</a:t>
            </a:r>
            <a:r>
              <a:rPr lang="en-US" sz="2000" b="1" dirty="0" smtClean="0">
                <a:solidFill>
                  <a:schemeClr val="bg1"/>
                </a:solidFill>
              </a:rPr>
              <a:t> me </a:t>
            </a:r>
            <a:r>
              <a:rPr lang="en-US" sz="2000" b="1" dirty="0" err="1" smtClean="0">
                <a:solidFill>
                  <a:schemeClr val="bg1"/>
                </a:solidFill>
              </a:rPr>
              <a:t>esse</a:t>
            </a:r>
            <a:r>
              <a:rPr lang="en-US" sz="2000" b="1" dirty="0" smtClean="0">
                <a:solidFill>
                  <a:schemeClr val="bg1"/>
                </a:solidFill>
              </a:rPr>
              <a:t>, qui </a:t>
            </a:r>
            <a:r>
              <a:rPr lang="en-US" sz="2000" b="1" dirty="0" err="1" smtClean="0">
                <a:solidFill>
                  <a:schemeClr val="bg1"/>
                </a:solidFill>
              </a:rPr>
              <a:t>viderem</a:t>
            </a:r>
            <a:r>
              <a:rPr lang="en-US" sz="2000" b="1" dirty="0" smtClean="0">
                <a:solidFill>
                  <a:schemeClr val="bg1"/>
                </a:solidFill>
              </a:rPr>
              <a:t>. et </a:t>
            </a:r>
            <a:r>
              <a:rPr lang="en-US" sz="2000" b="1" dirty="0" err="1" smtClean="0">
                <a:solidFill>
                  <a:schemeClr val="bg1"/>
                </a:solidFill>
              </a:rPr>
              <a:t>reverberasti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infirmitatem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en-US" sz="2000" b="1" dirty="0" err="1" smtClean="0">
                <a:solidFill>
                  <a:schemeClr val="bg1"/>
                </a:solidFill>
              </a:rPr>
              <a:t>aspectus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mei</a:t>
            </a:r>
            <a:r>
              <a:rPr lang="en-US" sz="2000" b="1" dirty="0" smtClean="0">
                <a:solidFill>
                  <a:schemeClr val="bg1"/>
                </a:solidFill>
              </a:rPr>
              <a:t>, radians in me </a:t>
            </a:r>
            <a:r>
              <a:rPr lang="en-US" sz="2000" b="1" dirty="0" err="1" smtClean="0">
                <a:solidFill>
                  <a:schemeClr val="bg1"/>
                </a:solidFill>
              </a:rPr>
              <a:t>vehementer</a:t>
            </a:r>
            <a:r>
              <a:rPr lang="en-US" sz="2000" b="1" dirty="0" smtClean="0">
                <a:solidFill>
                  <a:schemeClr val="bg1"/>
                </a:solidFill>
              </a:rPr>
              <a:t>, et </a:t>
            </a:r>
            <a:r>
              <a:rPr lang="en-US" sz="2000" b="1" dirty="0" err="1" smtClean="0">
                <a:solidFill>
                  <a:schemeClr val="bg1"/>
                </a:solidFill>
              </a:rPr>
              <a:t>contremui</a:t>
            </a:r>
            <a:r>
              <a:rPr lang="en-US" sz="2000" b="1" dirty="0" smtClean="0">
                <a:solidFill>
                  <a:schemeClr val="bg1"/>
                </a:solidFill>
              </a:rPr>
              <a:t> amore et </a:t>
            </a:r>
            <a:r>
              <a:rPr lang="en-US" sz="2000" b="1" dirty="0" err="1" smtClean="0">
                <a:solidFill>
                  <a:schemeClr val="bg1"/>
                </a:solidFill>
              </a:rPr>
              <a:t>horrore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it-IT" sz="2000" b="1" dirty="0" smtClean="0">
                <a:solidFill>
                  <a:schemeClr val="bg1"/>
                </a:solidFill>
              </a:rPr>
              <a:t>: et </a:t>
            </a:r>
          </a:p>
          <a:p>
            <a:pPr>
              <a:buNone/>
            </a:pPr>
            <a:r>
              <a:rPr lang="it-IT" sz="2000" b="1" dirty="0" smtClean="0">
                <a:solidFill>
                  <a:schemeClr val="bg1"/>
                </a:solidFill>
              </a:rPr>
              <a:t>inveni longe me esse a te in regione dissimilitudinis </a:t>
            </a:r>
            <a:r>
              <a:rPr lang="en-US" sz="2000" b="1" dirty="0" smtClean="0">
                <a:solidFill>
                  <a:schemeClr val="bg1"/>
                </a:solidFill>
              </a:rPr>
              <a:t>…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/>
          </a:bodyPr>
          <a:lstStyle/>
          <a:p>
            <a:pPr algn="l"/>
            <a:r>
              <a:rPr lang="zh-CN" altLang="en-US" sz="2000" b="1" dirty="0" smtClean="0">
                <a:solidFill>
                  <a:schemeClr val="bg1"/>
                </a:solidFill>
              </a:rPr>
              <a:t>你在遠處對我大喊說：“我是自有者”。我聽了，而且用心聆聽，這是不可置疑的，如果我再懷疑，則我更容易懷疑我自己是否存在，比不相信這真理存在更加容易，因為我們都可以從看到受造物而理解。       </a:t>
            </a:r>
            <a:r>
              <a:rPr lang="en-US" altLang="zh-CN" sz="1800" b="1" dirty="0" smtClean="0">
                <a:solidFill>
                  <a:schemeClr val="bg1">
                    <a:lumMod val="85000"/>
                  </a:schemeClr>
                </a:solidFill>
              </a:rPr>
              <a:t>7:10</a:t>
            </a:r>
            <a:endParaRPr lang="en-US" sz="18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60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et </a:t>
            </a:r>
            <a:r>
              <a:rPr lang="en-US" sz="2000" b="1" dirty="0" err="1" smtClean="0">
                <a:solidFill>
                  <a:schemeClr val="bg1">
                    <a:lumMod val="65000"/>
                  </a:schemeClr>
                </a:solidFill>
              </a:rPr>
              <a:t>clamasti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de </a:t>
            </a:r>
            <a:r>
              <a:rPr lang="en-US" sz="2000" b="1" dirty="0" err="1" smtClean="0">
                <a:solidFill>
                  <a:schemeClr val="bg1">
                    <a:lumMod val="65000"/>
                  </a:schemeClr>
                </a:solidFill>
              </a:rPr>
              <a:t>longinquo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: ego sum qui sum. et </a:t>
            </a:r>
            <a:r>
              <a:rPr lang="en-US" sz="2000" b="1" dirty="0" err="1" smtClean="0">
                <a:solidFill>
                  <a:schemeClr val="bg1">
                    <a:lumMod val="65000"/>
                  </a:schemeClr>
                </a:solidFill>
              </a:rPr>
              <a:t>audivi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bg1">
                    <a:lumMod val="65000"/>
                  </a:schemeClr>
                </a:solidFill>
              </a:rPr>
              <a:t>sicut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auditor in </a:t>
            </a:r>
            <a:r>
              <a:rPr lang="en-US" sz="2000" b="1" dirty="0" err="1" smtClean="0">
                <a:solidFill>
                  <a:schemeClr val="bg1">
                    <a:lumMod val="65000"/>
                  </a:schemeClr>
                </a:solidFill>
              </a:rPr>
              <a:t>corde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et non </a:t>
            </a:r>
            <a:r>
              <a:rPr lang="en-US" sz="2000" b="1" dirty="0" err="1" smtClean="0">
                <a:solidFill>
                  <a:schemeClr val="bg1">
                    <a:lumMod val="65000"/>
                  </a:schemeClr>
                </a:solidFill>
              </a:rPr>
              <a:t>erat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1">
                    <a:lumMod val="65000"/>
                  </a:schemeClr>
                </a:solidFill>
              </a:rPr>
              <a:t>prorsus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1">
                    <a:lumMod val="65000"/>
                  </a:schemeClr>
                </a:solidFill>
              </a:rPr>
              <a:t>unde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1">
                    <a:lumMod val="65000"/>
                  </a:schemeClr>
                </a:solidFill>
              </a:rPr>
              <a:t>dubitarem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bg1">
                    <a:lumMod val="65000"/>
                  </a:schemeClr>
                </a:solidFill>
              </a:rPr>
              <a:t>faciliusque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1">
                    <a:lumMod val="65000"/>
                  </a:schemeClr>
                </a:solidFill>
              </a:rPr>
              <a:t>dubitarem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1">
                    <a:lumMod val="65000"/>
                  </a:schemeClr>
                </a:solidFill>
              </a:rPr>
              <a:t>vivere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me, quam 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non </a:t>
            </a:r>
            <a:r>
              <a:rPr lang="en-US" sz="2000" b="1" dirty="0" err="1" smtClean="0">
                <a:solidFill>
                  <a:schemeClr val="bg1">
                    <a:lumMod val="65000"/>
                  </a:schemeClr>
                </a:solidFill>
              </a:rPr>
              <a:t>esse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1">
                    <a:lumMod val="65000"/>
                  </a:schemeClr>
                </a:solidFill>
              </a:rPr>
              <a:t>veritatem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, quae per ea, quae </a:t>
            </a:r>
            <a:r>
              <a:rPr lang="en-US" sz="2000" b="1" dirty="0" err="1" smtClean="0">
                <a:solidFill>
                  <a:schemeClr val="bg1">
                    <a:lumMod val="65000"/>
                  </a:schemeClr>
                </a:solidFill>
              </a:rPr>
              <a:t>facta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1">
                    <a:lumMod val="65000"/>
                  </a:schemeClr>
                </a:solidFill>
              </a:rPr>
              <a:t>sunt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bg1">
                    <a:lumMod val="65000"/>
                  </a:schemeClr>
                </a:solidFill>
              </a:rPr>
              <a:t>intellecta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1">
                    <a:lumMod val="65000"/>
                  </a:schemeClr>
                </a:solidFill>
              </a:rPr>
              <a:t>conspicitur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t="-10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71600"/>
          </a:xfrm>
        </p:spPr>
        <p:txBody>
          <a:bodyPr>
            <a:normAutofit/>
          </a:bodyPr>
          <a:lstStyle/>
          <a:p>
            <a:pPr algn="l"/>
            <a:r>
              <a:rPr lang="zh-CN" altLang="en-US" sz="2000" b="1" dirty="0" smtClean="0">
                <a:solidFill>
                  <a:srgbClr val="FFFFCC"/>
                </a:solidFill>
              </a:rPr>
              <a:t>我驚訝，我已經愛上了袮，不再眷戀那些關於袮的幻像，我站在那裡，不能享受天主，我被你的美所穩定，可是我的重擔拖我下墜而離開了袮，我便在沉淪之中歎息，這重擔即是我肉欲。</a:t>
            </a:r>
            <a:r>
              <a:rPr lang="en-US" altLang="zh-CN" sz="2000" b="1" dirty="0" smtClean="0">
                <a:solidFill>
                  <a:srgbClr val="FFFFCC"/>
                </a:solidFill>
              </a:rPr>
              <a:t>			    </a:t>
            </a:r>
            <a:r>
              <a:rPr lang="en-US" altLang="zh-CN" sz="1800" b="1" dirty="0" smtClean="0">
                <a:solidFill>
                  <a:srgbClr val="FFFF66"/>
                </a:solidFill>
              </a:rPr>
              <a:t>7:17</a:t>
            </a:r>
            <a:endParaRPr lang="en-US" sz="1800" b="1" dirty="0">
              <a:solidFill>
                <a:srgbClr val="FFFF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137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FFFFCC"/>
                </a:solidFill>
              </a:rPr>
              <a:t>Et </a:t>
            </a:r>
            <a:r>
              <a:rPr lang="en-US" sz="2000" b="1" dirty="0" err="1" smtClean="0">
                <a:solidFill>
                  <a:srgbClr val="FFFFCC"/>
                </a:solidFill>
              </a:rPr>
              <a:t>mirabar</a:t>
            </a:r>
            <a:r>
              <a:rPr lang="en-US" sz="2000" b="1" dirty="0" smtClean="0">
                <a:solidFill>
                  <a:srgbClr val="FFFFCC"/>
                </a:solidFill>
              </a:rPr>
              <a:t>, quod </a:t>
            </a:r>
            <a:r>
              <a:rPr lang="en-US" sz="2000" b="1" dirty="0" err="1" smtClean="0">
                <a:solidFill>
                  <a:srgbClr val="FFFFCC"/>
                </a:solidFill>
              </a:rPr>
              <a:t>iam</a:t>
            </a:r>
            <a:r>
              <a:rPr lang="en-US" sz="2000" b="1" dirty="0" smtClean="0">
                <a:solidFill>
                  <a:srgbClr val="FFFFCC"/>
                </a:solidFill>
              </a:rPr>
              <a:t> </a:t>
            </a:r>
            <a:r>
              <a:rPr lang="en-US" sz="2000" b="1" dirty="0" err="1" smtClean="0">
                <a:solidFill>
                  <a:srgbClr val="FFFFCC"/>
                </a:solidFill>
              </a:rPr>
              <a:t>te</a:t>
            </a:r>
            <a:r>
              <a:rPr lang="en-US" sz="2000" b="1" dirty="0" smtClean="0">
                <a:solidFill>
                  <a:srgbClr val="FFFFCC"/>
                </a:solidFill>
              </a:rPr>
              <a:t> </a:t>
            </a:r>
            <a:r>
              <a:rPr lang="en-US" sz="2000" b="1" dirty="0" err="1" smtClean="0">
                <a:solidFill>
                  <a:srgbClr val="FFFFCC"/>
                </a:solidFill>
              </a:rPr>
              <a:t>amabam</a:t>
            </a:r>
            <a:r>
              <a:rPr lang="en-US" sz="2000" b="1" dirty="0" smtClean="0">
                <a:solidFill>
                  <a:srgbClr val="FFFFCC"/>
                </a:solidFill>
              </a:rPr>
              <a:t>, non pro </a:t>
            </a:r>
            <a:r>
              <a:rPr lang="en-US" sz="2000" b="1" dirty="0" err="1" smtClean="0">
                <a:solidFill>
                  <a:srgbClr val="FFFFCC"/>
                </a:solidFill>
              </a:rPr>
              <a:t>te</a:t>
            </a:r>
            <a:r>
              <a:rPr lang="en-US" sz="2000" b="1" dirty="0" smtClean="0">
                <a:solidFill>
                  <a:srgbClr val="FFFFCC"/>
                </a:solidFill>
              </a:rPr>
              <a:t> </a:t>
            </a:r>
            <a:r>
              <a:rPr lang="en-US" sz="2000" b="1" dirty="0" err="1" smtClean="0">
                <a:solidFill>
                  <a:srgbClr val="FFFFCC"/>
                </a:solidFill>
              </a:rPr>
              <a:t>plantasma</a:t>
            </a:r>
            <a:r>
              <a:rPr lang="en-US" sz="2000" b="1" dirty="0" smtClean="0">
                <a:solidFill>
                  <a:srgbClr val="FFFFCC"/>
                </a:solidFill>
              </a:rPr>
              <a:t>: et non </a:t>
            </a:r>
            <a:r>
              <a:rPr lang="en-US" sz="2000" b="1" dirty="0" err="1" smtClean="0">
                <a:solidFill>
                  <a:srgbClr val="FFFFCC"/>
                </a:solidFill>
              </a:rPr>
              <a:t>stabam</a:t>
            </a:r>
            <a:r>
              <a:rPr lang="en-US" sz="2000" b="1" dirty="0" smtClean="0">
                <a:solidFill>
                  <a:srgbClr val="FFFFCC"/>
                </a:solidFill>
              </a:rPr>
              <a:t> </a:t>
            </a:r>
            <a:r>
              <a:rPr lang="en-US" sz="2000" b="1" dirty="0" err="1" smtClean="0">
                <a:solidFill>
                  <a:srgbClr val="FFFFCC"/>
                </a:solidFill>
              </a:rPr>
              <a:t>frui</a:t>
            </a:r>
            <a:r>
              <a:rPr lang="en-US" sz="2000" b="1" dirty="0" smtClean="0">
                <a:solidFill>
                  <a:srgbClr val="FFFFCC"/>
                </a:solidFill>
              </a:rPr>
              <a:t> </a:t>
            </a:r>
          </a:p>
          <a:p>
            <a:pPr>
              <a:buNone/>
            </a:pPr>
            <a:r>
              <a:rPr lang="en-US" sz="2000" b="1" dirty="0" err="1" smtClean="0">
                <a:solidFill>
                  <a:srgbClr val="FFFFCC"/>
                </a:solidFill>
              </a:rPr>
              <a:t>deo</a:t>
            </a:r>
            <a:r>
              <a:rPr lang="en-US" sz="2000" b="1" dirty="0" smtClean="0">
                <a:solidFill>
                  <a:srgbClr val="FFFFCC"/>
                </a:solidFill>
              </a:rPr>
              <a:t> </a:t>
            </a:r>
            <a:r>
              <a:rPr lang="en-US" sz="2000" b="1" dirty="0" err="1" smtClean="0">
                <a:solidFill>
                  <a:srgbClr val="FFFFCC"/>
                </a:solidFill>
              </a:rPr>
              <a:t>meo</a:t>
            </a:r>
            <a:r>
              <a:rPr lang="en-US" sz="2000" b="1" dirty="0" smtClean="0">
                <a:solidFill>
                  <a:srgbClr val="FFFFCC"/>
                </a:solidFill>
              </a:rPr>
              <a:t>, </a:t>
            </a:r>
            <a:r>
              <a:rPr lang="en-US" sz="2000" b="1" dirty="0" err="1" smtClean="0">
                <a:solidFill>
                  <a:srgbClr val="FFFFCC"/>
                </a:solidFill>
              </a:rPr>
              <a:t>sed</a:t>
            </a:r>
            <a:r>
              <a:rPr lang="en-US" sz="2000" b="1" dirty="0" smtClean="0">
                <a:solidFill>
                  <a:srgbClr val="FFFFCC"/>
                </a:solidFill>
              </a:rPr>
              <a:t> </a:t>
            </a:r>
            <a:r>
              <a:rPr lang="en-US" sz="2000" b="1" dirty="0" err="1" smtClean="0">
                <a:solidFill>
                  <a:srgbClr val="FFFFCC"/>
                </a:solidFill>
              </a:rPr>
              <a:t>rapiebar</a:t>
            </a:r>
            <a:r>
              <a:rPr lang="en-US" sz="2000" b="1" dirty="0" smtClean="0">
                <a:solidFill>
                  <a:srgbClr val="FFFFCC"/>
                </a:solidFill>
              </a:rPr>
              <a:t> ad </a:t>
            </a:r>
            <a:r>
              <a:rPr lang="en-US" sz="2000" b="1" dirty="0" err="1" smtClean="0">
                <a:solidFill>
                  <a:srgbClr val="FFFFCC"/>
                </a:solidFill>
              </a:rPr>
              <a:t>te</a:t>
            </a:r>
            <a:r>
              <a:rPr lang="en-US" sz="2000" b="1" dirty="0" smtClean="0">
                <a:solidFill>
                  <a:srgbClr val="FFFFCC"/>
                </a:solidFill>
              </a:rPr>
              <a:t> </a:t>
            </a:r>
            <a:r>
              <a:rPr lang="en-US" sz="2000" b="1" dirty="0" err="1" smtClean="0">
                <a:solidFill>
                  <a:srgbClr val="FFFFCC"/>
                </a:solidFill>
              </a:rPr>
              <a:t>decore</a:t>
            </a:r>
            <a:r>
              <a:rPr lang="en-US" sz="2000" b="1" dirty="0" smtClean="0">
                <a:solidFill>
                  <a:srgbClr val="FFFFCC"/>
                </a:solidFill>
              </a:rPr>
              <a:t> </a:t>
            </a:r>
            <a:r>
              <a:rPr lang="en-US" sz="2000" b="1" dirty="0" err="1" smtClean="0">
                <a:solidFill>
                  <a:srgbClr val="FFFFCC"/>
                </a:solidFill>
              </a:rPr>
              <a:t>tuo</a:t>
            </a:r>
            <a:r>
              <a:rPr lang="en-US" sz="2000" b="1" dirty="0" smtClean="0">
                <a:solidFill>
                  <a:srgbClr val="FFFFCC"/>
                </a:solidFill>
              </a:rPr>
              <a:t>, </a:t>
            </a:r>
            <a:r>
              <a:rPr lang="en-US" sz="2000" b="1" dirty="0" err="1" smtClean="0">
                <a:solidFill>
                  <a:srgbClr val="FFFFCC"/>
                </a:solidFill>
              </a:rPr>
              <a:t>moxque</a:t>
            </a:r>
            <a:r>
              <a:rPr lang="en-US" sz="2000" b="1" dirty="0" smtClean="0">
                <a:solidFill>
                  <a:srgbClr val="FFFFCC"/>
                </a:solidFill>
              </a:rPr>
              <a:t> </a:t>
            </a:r>
            <a:r>
              <a:rPr lang="en-US" sz="2000" b="1" dirty="0" err="1" smtClean="0">
                <a:solidFill>
                  <a:srgbClr val="FFFFCC"/>
                </a:solidFill>
              </a:rPr>
              <a:t>diripiebar</a:t>
            </a:r>
            <a:r>
              <a:rPr lang="en-US" sz="2000" b="1" dirty="0" smtClean="0">
                <a:solidFill>
                  <a:srgbClr val="FFFFCC"/>
                </a:solidFill>
              </a:rPr>
              <a:t> abs </a:t>
            </a:r>
            <a:r>
              <a:rPr lang="en-US" sz="2000" b="1" dirty="0" err="1" smtClean="0">
                <a:solidFill>
                  <a:srgbClr val="FFFFCC"/>
                </a:solidFill>
              </a:rPr>
              <a:t>te</a:t>
            </a:r>
            <a:r>
              <a:rPr lang="en-US" sz="2000" b="1" dirty="0" smtClean="0">
                <a:solidFill>
                  <a:srgbClr val="FFFFCC"/>
                </a:solidFill>
              </a:rPr>
              <a:t> </a:t>
            </a:r>
            <a:r>
              <a:rPr lang="en-US" sz="2000" b="1" dirty="0" err="1" smtClean="0">
                <a:solidFill>
                  <a:srgbClr val="FFFFCC"/>
                </a:solidFill>
              </a:rPr>
              <a:t>pondere</a:t>
            </a:r>
            <a:r>
              <a:rPr lang="en-US" sz="2000" b="1" dirty="0" smtClean="0">
                <a:solidFill>
                  <a:srgbClr val="FFFFCC"/>
                </a:solidFill>
              </a:rPr>
              <a:t> </a:t>
            </a:r>
          </a:p>
          <a:p>
            <a:pPr>
              <a:buNone/>
            </a:pPr>
            <a:r>
              <a:rPr lang="en-US" sz="2000" b="1" dirty="0" err="1" smtClean="0">
                <a:solidFill>
                  <a:srgbClr val="FFFFCC"/>
                </a:solidFill>
              </a:rPr>
              <a:t>meo</a:t>
            </a:r>
            <a:r>
              <a:rPr lang="en-US" sz="2000" b="1" dirty="0" smtClean="0">
                <a:solidFill>
                  <a:srgbClr val="FFFFCC"/>
                </a:solidFill>
              </a:rPr>
              <a:t>, et </a:t>
            </a:r>
            <a:r>
              <a:rPr lang="en-US" sz="2000" b="1" dirty="0" err="1" smtClean="0">
                <a:solidFill>
                  <a:srgbClr val="FFFFCC"/>
                </a:solidFill>
              </a:rPr>
              <a:t>ruebam</a:t>
            </a:r>
            <a:r>
              <a:rPr lang="en-US" sz="2000" b="1" dirty="0" smtClean="0">
                <a:solidFill>
                  <a:srgbClr val="FFFFCC"/>
                </a:solidFill>
              </a:rPr>
              <a:t> in </a:t>
            </a:r>
            <a:r>
              <a:rPr lang="en-US" sz="2000" b="1" dirty="0" err="1" smtClean="0">
                <a:solidFill>
                  <a:srgbClr val="FFFFCC"/>
                </a:solidFill>
              </a:rPr>
              <a:t>ista</a:t>
            </a:r>
            <a:r>
              <a:rPr lang="en-US" sz="2000" b="1" dirty="0" smtClean="0">
                <a:solidFill>
                  <a:srgbClr val="FFFFCC"/>
                </a:solidFill>
              </a:rPr>
              <a:t> cum </a:t>
            </a:r>
            <a:r>
              <a:rPr lang="en-US" sz="2000" b="1" dirty="0" err="1" smtClean="0">
                <a:solidFill>
                  <a:srgbClr val="FFFFCC"/>
                </a:solidFill>
              </a:rPr>
              <a:t>gemitu</a:t>
            </a:r>
            <a:r>
              <a:rPr lang="en-US" sz="2000" b="1" dirty="0" smtClean="0">
                <a:solidFill>
                  <a:srgbClr val="FFFFCC"/>
                </a:solidFill>
              </a:rPr>
              <a:t>; et </a:t>
            </a:r>
            <a:r>
              <a:rPr lang="en-US" sz="2000" b="1" dirty="0" err="1" smtClean="0">
                <a:solidFill>
                  <a:srgbClr val="FFFFCC"/>
                </a:solidFill>
              </a:rPr>
              <a:t>pondus</a:t>
            </a:r>
            <a:r>
              <a:rPr lang="en-US" sz="2000" b="1" dirty="0" smtClean="0">
                <a:solidFill>
                  <a:srgbClr val="FFFFCC"/>
                </a:solidFill>
              </a:rPr>
              <a:t> hoc </a:t>
            </a:r>
            <a:r>
              <a:rPr lang="en-US" sz="2000" b="1" dirty="0" err="1" smtClean="0">
                <a:solidFill>
                  <a:srgbClr val="FFFFCC"/>
                </a:solidFill>
              </a:rPr>
              <a:t>consuetudo</a:t>
            </a:r>
            <a:r>
              <a:rPr lang="en-US" sz="2000" b="1" dirty="0" smtClean="0">
                <a:solidFill>
                  <a:srgbClr val="FFFFCC"/>
                </a:solidFill>
              </a:rPr>
              <a:t> </a:t>
            </a:r>
            <a:r>
              <a:rPr lang="en-US" sz="2000" b="1" dirty="0" err="1" smtClean="0">
                <a:solidFill>
                  <a:srgbClr val="FFFFCC"/>
                </a:solidFill>
              </a:rPr>
              <a:t>carnalis</a:t>
            </a:r>
            <a:r>
              <a:rPr lang="en-US" sz="2000" b="1" dirty="0" smtClean="0">
                <a:solidFill>
                  <a:srgbClr val="FFFFCC"/>
                </a:solidFill>
              </a:rPr>
              <a:t>.</a:t>
            </a:r>
            <a:endParaRPr lang="en-US" sz="2000" b="1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581400"/>
            <a:ext cx="8229600" cy="1066800"/>
          </a:xfrm>
          <a:prstGeom prst="rect">
            <a:avLst/>
          </a:prstGeom>
          <a:solidFill>
            <a:schemeClr val="accent6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5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2000" b="1" dirty="0" smtClean="0">
                <a:solidFill>
                  <a:srgbClr val="FFFFCC"/>
                </a:solidFill>
              </a:rPr>
              <a:t>但對於袮，我總惦念著，我絕不懷疑我要牢牢的忠於袮，可是我還做不到。。。</a:t>
            </a:r>
            <a:r>
              <a:rPr lang="en-US" altLang="zh-CN" sz="2000" b="1" dirty="0" smtClean="0">
                <a:solidFill>
                  <a:srgbClr val="FFFFCC"/>
                </a:solidFill>
              </a:rPr>
              <a:t>	</a:t>
            </a:r>
            <a:r>
              <a:rPr lang="en-US" altLang="zh-CN" sz="2000" b="1" dirty="0" smtClean="0">
                <a:solidFill>
                  <a:schemeClr val="accent6">
                    <a:lumMod val="75000"/>
                  </a:schemeClr>
                </a:solidFill>
              </a:rPr>
              <a:t>						    </a:t>
            </a:r>
            <a:r>
              <a:rPr lang="en-US" altLang="zh-CN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7:17</a:t>
            </a:r>
            <a:endParaRPr lang="en-US" sz="1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99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000" b="1" dirty="0" smtClean="0">
                <a:solidFill>
                  <a:srgbClr val="FFFF66"/>
                </a:solidFill>
              </a:rPr>
              <a:t>sed mecum erat memoria tui, neque ullo modo dubitabam esse, cui </a:t>
            </a:r>
          </a:p>
          <a:p>
            <a:pPr>
              <a:buNone/>
            </a:pPr>
            <a:r>
              <a:rPr lang="pt-BR" sz="2000" b="1" dirty="0" smtClean="0">
                <a:solidFill>
                  <a:srgbClr val="FFFF66"/>
                </a:solidFill>
              </a:rPr>
              <a:t>cohaererem, sed nondum me esse</a:t>
            </a:r>
            <a:r>
              <a:rPr lang="en-US" sz="2000" b="1" dirty="0" smtClean="0">
                <a:solidFill>
                  <a:srgbClr val="FFFF66"/>
                </a:solidFill>
              </a:rPr>
              <a:t>…</a:t>
            </a:r>
            <a:endParaRPr lang="en-US" sz="2000" b="1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zh-CN" altLang="en-US" sz="2000" b="1" dirty="0" smtClean="0"/>
              <a:t>跟袮的甜蜜和袮住所的美麗比較，過去我曾經所愛的，已不再討我喜歡。但對於女人，我還是執著不放。</a:t>
            </a:r>
            <a:r>
              <a:rPr lang="en-US" altLang="zh-CN" sz="2000" b="1" dirty="0" smtClean="0">
                <a:solidFill>
                  <a:srgbClr val="66FF66"/>
                </a:solidFill>
              </a:rPr>
              <a:t>					       </a:t>
            </a:r>
            <a:r>
              <a:rPr lang="en-US" altLang="zh-CN" sz="1800" b="1" dirty="0" smtClean="0">
                <a:solidFill>
                  <a:srgbClr val="009900"/>
                </a:solidFill>
              </a:rPr>
              <a:t>8:1</a:t>
            </a:r>
            <a:endParaRPr lang="en-US" sz="1800" b="1" dirty="0">
              <a:solidFill>
                <a:srgbClr val="0099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06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err="1" smtClean="0">
                <a:solidFill>
                  <a:srgbClr val="92D050"/>
                </a:solidFill>
              </a:rPr>
              <a:t>prae</a:t>
            </a:r>
            <a:r>
              <a:rPr lang="en-US" sz="2000" b="1" dirty="0" smtClean="0">
                <a:solidFill>
                  <a:srgbClr val="92D050"/>
                </a:solidFill>
              </a:rPr>
              <a:t> </a:t>
            </a:r>
            <a:r>
              <a:rPr lang="en-US" sz="2000" b="1" dirty="0" err="1" smtClean="0">
                <a:solidFill>
                  <a:srgbClr val="92D050"/>
                </a:solidFill>
              </a:rPr>
              <a:t>dulcedine</a:t>
            </a:r>
            <a:r>
              <a:rPr lang="en-US" sz="2000" b="1" dirty="0" smtClean="0">
                <a:solidFill>
                  <a:srgbClr val="92D050"/>
                </a:solidFill>
              </a:rPr>
              <a:t> </a:t>
            </a:r>
            <a:r>
              <a:rPr lang="en-US" sz="2000" b="1" dirty="0" err="1" smtClean="0">
                <a:solidFill>
                  <a:srgbClr val="92D050"/>
                </a:solidFill>
              </a:rPr>
              <a:t>tua</a:t>
            </a:r>
            <a:r>
              <a:rPr lang="en-US" sz="2000" b="1" dirty="0" smtClean="0">
                <a:solidFill>
                  <a:srgbClr val="92D050"/>
                </a:solidFill>
              </a:rPr>
              <a:t> et </a:t>
            </a:r>
            <a:r>
              <a:rPr lang="en-US" sz="2000" b="1" dirty="0" err="1" smtClean="0">
                <a:solidFill>
                  <a:srgbClr val="92D050"/>
                </a:solidFill>
              </a:rPr>
              <a:t>decore</a:t>
            </a:r>
            <a:r>
              <a:rPr lang="en-US" sz="2000" b="1" dirty="0" smtClean="0">
                <a:solidFill>
                  <a:srgbClr val="92D050"/>
                </a:solidFill>
              </a:rPr>
              <a:t> </a:t>
            </a:r>
            <a:r>
              <a:rPr lang="en-US" sz="2000" b="1" dirty="0" err="1" smtClean="0">
                <a:solidFill>
                  <a:srgbClr val="92D050"/>
                </a:solidFill>
              </a:rPr>
              <a:t>domus</a:t>
            </a:r>
            <a:r>
              <a:rPr lang="en-US" sz="2000" b="1" dirty="0" smtClean="0">
                <a:solidFill>
                  <a:srgbClr val="92D050"/>
                </a:solidFill>
              </a:rPr>
              <a:t> </a:t>
            </a:r>
            <a:r>
              <a:rPr lang="en-US" sz="2000" b="1" dirty="0" err="1" smtClean="0">
                <a:solidFill>
                  <a:srgbClr val="92D050"/>
                </a:solidFill>
              </a:rPr>
              <a:t>tuae</a:t>
            </a:r>
            <a:r>
              <a:rPr lang="en-US" sz="2000" b="1" dirty="0" smtClean="0">
                <a:solidFill>
                  <a:srgbClr val="92D050"/>
                </a:solidFill>
              </a:rPr>
              <a:t>, quam </a:t>
            </a:r>
            <a:r>
              <a:rPr lang="en-US" sz="2000" b="1" dirty="0" err="1" smtClean="0">
                <a:solidFill>
                  <a:srgbClr val="92D050"/>
                </a:solidFill>
              </a:rPr>
              <a:t>dilexi</a:t>
            </a:r>
            <a:r>
              <a:rPr lang="en-US" sz="2000" b="1" dirty="0" smtClean="0">
                <a:solidFill>
                  <a:srgbClr val="92D050"/>
                </a:solidFill>
              </a:rPr>
              <a:t>; </a:t>
            </a:r>
            <a:r>
              <a:rPr lang="en-US" sz="2000" b="1" dirty="0" err="1" smtClean="0">
                <a:solidFill>
                  <a:srgbClr val="92D050"/>
                </a:solidFill>
              </a:rPr>
              <a:t>sed</a:t>
            </a:r>
            <a:r>
              <a:rPr lang="en-US" sz="2000" b="1" dirty="0" smtClean="0">
                <a:solidFill>
                  <a:srgbClr val="92D050"/>
                </a:solidFill>
              </a:rPr>
              <a:t> </a:t>
            </a:r>
            <a:r>
              <a:rPr lang="en-US" sz="2000" b="1" dirty="0" err="1" smtClean="0">
                <a:solidFill>
                  <a:srgbClr val="92D050"/>
                </a:solidFill>
              </a:rPr>
              <a:t>adhuc</a:t>
            </a:r>
            <a:r>
              <a:rPr lang="en-US" sz="2000" b="1" dirty="0" smtClean="0">
                <a:solidFill>
                  <a:srgbClr val="92D050"/>
                </a:solidFill>
              </a:rPr>
              <a:t> </a:t>
            </a:r>
            <a:r>
              <a:rPr lang="en-US" sz="2000" b="1" dirty="0" err="1" smtClean="0">
                <a:solidFill>
                  <a:srgbClr val="92D050"/>
                </a:solidFill>
              </a:rPr>
              <a:t>tenaciter</a:t>
            </a:r>
            <a:r>
              <a:rPr lang="en-US" sz="2000" b="1" dirty="0" smtClean="0">
                <a:solidFill>
                  <a:srgbClr val="92D050"/>
                </a:solidFill>
              </a:rPr>
              <a:t> </a:t>
            </a:r>
          </a:p>
          <a:p>
            <a:pPr>
              <a:buNone/>
            </a:pPr>
            <a:r>
              <a:rPr lang="en-US" sz="2000" b="1" dirty="0" err="1" smtClean="0">
                <a:solidFill>
                  <a:srgbClr val="92D050"/>
                </a:solidFill>
              </a:rPr>
              <a:t>alligabar</a:t>
            </a:r>
            <a:r>
              <a:rPr lang="en-US" sz="2000" b="1" dirty="0" smtClean="0">
                <a:solidFill>
                  <a:srgbClr val="92D050"/>
                </a:solidFill>
              </a:rPr>
              <a:t> ex </a:t>
            </a:r>
            <a:r>
              <a:rPr lang="en-US" sz="2000" b="1" dirty="0" err="1" smtClean="0">
                <a:solidFill>
                  <a:srgbClr val="92D050"/>
                </a:solidFill>
              </a:rPr>
              <a:t>femina</a:t>
            </a:r>
            <a:r>
              <a:rPr lang="en-US" sz="2000" b="1" dirty="0" smtClean="0">
                <a:solidFill>
                  <a:srgbClr val="92D050"/>
                </a:solidFill>
              </a:rPr>
              <a:t>.</a:t>
            </a:r>
            <a:endParaRPr lang="en-US" sz="20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t="-10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486400"/>
            <a:ext cx="8229600" cy="914400"/>
          </a:xfrm>
          <a:prstGeom prst="rect">
            <a:avLst/>
          </a:prstGeom>
          <a:solidFill>
            <a:schemeClr val="tx2">
              <a:lumMod val="5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2000" b="1" dirty="0" smtClean="0">
                <a:solidFill>
                  <a:schemeClr val="accent2">
                    <a:lumMod val="75000"/>
                  </a:schemeClr>
                </a:solidFill>
              </a:rPr>
              <a:t>這樣我有了兩個不同的意志，一舊一新，一是肉性，一是靈性，在我內互相鬥爭，這種內哄撕裂我靈。</a:t>
            </a:r>
            <a:r>
              <a:rPr lang="en-US" altLang="zh-CN" sz="2000" b="1" dirty="0" smtClean="0">
                <a:solidFill>
                  <a:schemeClr val="accent2">
                    <a:lumMod val="75000"/>
                  </a:schemeClr>
                </a:solidFill>
              </a:rPr>
              <a:t>					      </a:t>
            </a:r>
            <a:r>
              <a:rPr lang="en-US" altLang="zh-CN" sz="1800" b="1" dirty="0" smtClean="0">
                <a:solidFill>
                  <a:schemeClr val="accent6">
                    <a:lumMod val="75000"/>
                  </a:schemeClr>
                </a:solidFill>
              </a:rPr>
              <a:t>8:5</a:t>
            </a:r>
            <a:endParaRPr lang="en-US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91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err="1" smtClean="0">
                <a:solidFill>
                  <a:schemeClr val="bg1"/>
                </a:solidFill>
              </a:rPr>
              <a:t>ita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duae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voluntates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meae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una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vetus</a:t>
            </a:r>
            <a:r>
              <a:rPr lang="en-US" sz="2000" b="1" dirty="0" smtClean="0">
                <a:solidFill>
                  <a:schemeClr val="bg1"/>
                </a:solidFill>
              </a:rPr>
              <a:t>, alia nova, </a:t>
            </a:r>
            <a:r>
              <a:rPr lang="en-US" sz="2000" b="1" dirty="0" err="1" smtClean="0">
                <a:solidFill>
                  <a:schemeClr val="bg1"/>
                </a:solidFill>
              </a:rPr>
              <a:t>illa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carnalis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illa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spiritalis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</a:p>
          <a:p>
            <a:pPr>
              <a:buNone/>
            </a:pPr>
            <a:r>
              <a:rPr lang="en-US" sz="2000" b="1" dirty="0" err="1" smtClean="0">
                <a:solidFill>
                  <a:schemeClr val="bg1"/>
                </a:solidFill>
              </a:rPr>
              <a:t>confilgebant</a:t>
            </a:r>
            <a:r>
              <a:rPr lang="en-US" sz="2000" b="1" dirty="0" smtClean="0">
                <a:solidFill>
                  <a:schemeClr val="bg1"/>
                </a:solidFill>
              </a:rPr>
              <a:t> inter se, </a:t>
            </a:r>
            <a:r>
              <a:rPr lang="en-US" sz="2000" b="1" dirty="0" err="1" smtClean="0">
                <a:solidFill>
                  <a:schemeClr val="bg1"/>
                </a:solidFill>
              </a:rPr>
              <a:t>atque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discordando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dissipabant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animam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meam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2209800"/>
          </a:xfrm>
        </p:spPr>
        <p:txBody>
          <a:bodyPr>
            <a:normAutofit/>
          </a:bodyPr>
          <a:lstStyle/>
          <a:p>
            <a:pPr algn="l"/>
            <a:r>
              <a:rPr lang="zh-CN" altLang="en-US" sz="2000" b="1" dirty="0" smtClean="0">
                <a:solidFill>
                  <a:schemeClr val="bg1"/>
                </a:solidFill>
              </a:rPr>
              <a:t>主啊，。。。不願正視自己，袮把我擺在自己面前，讓我看到自己是多麼卑污、 多麼歪曲和污穢，遍體烏斑與瘡痍。我見了害怕，卻又無處逃避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. 	</a:t>
            </a:r>
            <a:r>
              <a:rPr lang="en-US" altLang="zh-CN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							       </a:t>
            </a:r>
            <a:r>
              <a:rPr lang="en-US" altLang="zh-CN" sz="18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8:7</a:t>
            </a:r>
            <a:endParaRPr lang="en-US" sz="18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24400"/>
            <a:ext cx="8229600" cy="190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 </a:t>
            </a:r>
          </a:p>
          <a:p>
            <a:pPr>
              <a:buNone/>
            </a:pPr>
            <a:r>
              <a:rPr lang="en-US" sz="2000" b="1" dirty="0" err="1" smtClean="0"/>
              <a:t>Domine</a:t>
            </a:r>
            <a:r>
              <a:rPr lang="en-US" sz="2000" b="1" dirty="0" smtClean="0"/>
              <a:t>, … </a:t>
            </a:r>
            <a:r>
              <a:rPr lang="en-US" sz="2000" b="1" dirty="0" err="1" smtClean="0"/>
              <a:t>dum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nollem</a:t>
            </a:r>
            <a:r>
              <a:rPr lang="en-US" sz="2000" b="1" dirty="0" smtClean="0"/>
              <a:t> me </a:t>
            </a:r>
            <a:r>
              <a:rPr lang="en-US" sz="2000" b="1" dirty="0" err="1" smtClean="0"/>
              <a:t>adtendere</a:t>
            </a:r>
            <a:r>
              <a:rPr lang="en-US" sz="2000" b="1" dirty="0" smtClean="0"/>
              <a:t>; et </a:t>
            </a:r>
            <a:r>
              <a:rPr lang="en-US" sz="2000" b="1" dirty="0" err="1" smtClean="0"/>
              <a:t>constituebas</a:t>
            </a:r>
            <a:r>
              <a:rPr lang="en-US" sz="2000" b="1" dirty="0" smtClean="0"/>
              <a:t> me ante </a:t>
            </a:r>
            <a:r>
              <a:rPr lang="en-US" sz="2000" b="1" dirty="0" err="1" smtClean="0"/>
              <a:t>faciem</a:t>
            </a:r>
            <a:r>
              <a:rPr lang="en-US" sz="2000" b="1" dirty="0" smtClean="0"/>
              <a:t> </a:t>
            </a:r>
          </a:p>
          <a:p>
            <a:pPr>
              <a:buNone/>
            </a:pPr>
            <a:r>
              <a:rPr lang="en-US" sz="2000" b="1" dirty="0" err="1" smtClean="0"/>
              <a:t>meam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ut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viderem</a:t>
            </a:r>
            <a:r>
              <a:rPr lang="en-US" sz="2000" b="1" dirty="0" smtClean="0"/>
              <a:t>, quam </a:t>
            </a:r>
            <a:r>
              <a:rPr lang="en-US" sz="2000" b="1" dirty="0" err="1" smtClean="0"/>
              <a:t>turpis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essem</a:t>
            </a:r>
            <a:r>
              <a:rPr lang="en-US" sz="2000" b="1" dirty="0" smtClean="0"/>
              <a:t>, quam </a:t>
            </a:r>
            <a:r>
              <a:rPr lang="en-US" sz="2000" b="1" dirty="0" err="1" smtClean="0"/>
              <a:t>distortus</a:t>
            </a:r>
            <a:r>
              <a:rPr lang="en-US" sz="2000" b="1" dirty="0" smtClean="0"/>
              <a:t> et </a:t>
            </a:r>
            <a:r>
              <a:rPr lang="en-US" sz="2000" b="1" dirty="0" err="1" smtClean="0"/>
              <a:t>sordidus</a:t>
            </a:r>
            <a:r>
              <a:rPr lang="en-US" sz="2000" b="1" dirty="0" smtClean="0"/>
              <a:t>, </a:t>
            </a:r>
          </a:p>
          <a:p>
            <a:pPr>
              <a:buNone/>
            </a:pPr>
            <a:r>
              <a:rPr lang="en-US" sz="2000" b="1" dirty="0" err="1" smtClean="0"/>
              <a:t>maculosus</a:t>
            </a:r>
            <a:r>
              <a:rPr lang="en-US" sz="2000" b="1" dirty="0" smtClean="0"/>
              <a:t> et </a:t>
            </a:r>
            <a:r>
              <a:rPr lang="en-US" sz="2000" b="1" dirty="0" err="1" smtClean="0"/>
              <a:t>ulcerosus</a:t>
            </a:r>
            <a:r>
              <a:rPr lang="en-US" sz="2000" b="1" dirty="0" smtClean="0"/>
              <a:t>. et </a:t>
            </a:r>
            <a:r>
              <a:rPr lang="en-US" sz="2000" b="1" dirty="0" err="1" smtClean="0"/>
              <a:t>videbam</a:t>
            </a:r>
            <a:r>
              <a:rPr lang="en-US" sz="2000" b="1" dirty="0" smtClean="0"/>
              <a:t> et </a:t>
            </a:r>
            <a:r>
              <a:rPr lang="en-US" sz="2000" b="1" dirty="0" err="1" smtClean="0"/>
              <a:t>horrebam</a:t>
            </a:r>
            <a:r>
              <a:rPr lang="en-US" sz="2000" b="1" dirty="0" smtClean="0"/>
              <a:t>, et quo a me </a:t>
            </a:r>
            <a:r>
              <a:rPr lang="en-US" sz="2000" b="1" dirty="0" err="1" smtClean="0"/>
              <a:t>fugerem</a:t>
            </a:r>
            <a:r>
              <a:rPr lang="en-US" sz="2000" b="1" dirty="0" smtClean="0"/>
              <a:t> non </a:t>
            </a:r>
          </a:p>
          <a:p>
            <a:pPr>
              <a:buNone/>
            </a:pPr>
            <a:r>
              <a:rPr lang="en-US" sz="2000" b="1" dirty="0" err="1" smtClean="0"/>
              <a:t>erat</a:t>
            </a:r>
            <a:r>
              <a:rPr lang="en-US" sz="2000" b="1" dirty="0" smtClean="0"/>
              <a:t>.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2000" b="1" dirty="0" smtClean="0">
                <a:solidFill>
                  <a:srgbClr val="FF3300"/>
                </a:solidFill>
              </a:rPr>
              <a:t>突然之間，所有虛榮希望，為我來說，都毫無價值，我對於智慧的不朽，懷有不可置信的浪湧之心，我已經開始起身，回到袮那裡。                  </a:t>
            </a:r>
            <a:r>
              <a:rPr lang="en-US" altLang="zh-CN" sz="1800" b="1" dirty="0" smtClean="0">
                <a:solidFill>
                  <a:srgbClr val="FFC000"/>
                </a:solidFill>
              </a:rPr>
              <a:t>3:4</a:t>
            </a:r>
            <a:endParaRPr lang="en-US" sz="18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67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err="1" smtClean="0">
                <a:solidFill>
                  <a:srgbClr val="FFC000"/>
                </a:solidFill>
              </a:rPr>
              <a:t>Viluit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mihi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repente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omnis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vana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spes</a:t>
            </a:r>
            <a:r>
              <a:rPr lang="en-US" sz="2000" b="1" dirty="0" smtClean="0">
                <a:solidFill>
                  <a:srgbClr val="FFC000"/>
                </a:solidFill>
              </a:rPr>
              <a:t>, et </a:t>
            </a:r>
            <a:r>
              <a:rPr lang="en-US" sz="2000" b="1" dirty="0" err="1" smtClean="0">
                <a:solidFill>
                  <a:srgbClr val="FFC000"/>
                </a:solidFill>
              </a:rPr>
              <a:t>inmortalitatem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sapientiae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</a:p>
          <a:p>
            <a:pPr>
              <a:buNone/>
            </a:pPr>
            <a:r>
              <a:rPr lang="en-US" sz="2000" b="1" dirty="0" err="1" smtClean="0">
                <a:solidFill>
                  <a:srgbClr val="FFC000"/>
                </a:solidFill>
              </a:rPr>
              <a:t>concupiscebam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aestu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cordis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incredibili</a:t>
            </a:r>
            <a:r>
              <a:rPr lang="en-US" sz="2000" b="1" dirty="0" smtClean="0">
                <a:solidFill>
                  <a:srgbClr val="FFC000"/>
                </a:solidFill>
              </a:rPr>
              <a:t>, et </a:t>
            </a:r>
            <a:r>
              <a:rPr lang="en-US" sz="2000" b="1" dirty="0" err="1" smtClean="0">
                <a:solidFill>
                  <a:srgbClr val="FFC000"/>
                </a:solidFill>
              </a:rPr>
              <a:t>surgere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coeperam</a:t>
            </a:r>
            <a:r>
              <a:rPr lang="en-US" sz="2000" b="1" dirty="0" smtClean="0">
                <a:solidFill>
                  <a:srgbClr val="FFC000"/>
                </a:solidFill>
              </a:rPr>
              <a:t>, </a:t>
            </a:r>
            <a:r>
              <a:rPr lang="en-US" sz="2000" b="1" dirty="0" err="1" smtClean="0">
                <a:solidFill>
                  <a:srgbClr val="FFC000"/>
                </a:solidFill>
              </a:rPr>
              <a:t>ut</a:t>
            </a:r>
            <a:r>
              <a:rPr lang="en-US" sz="2000" b="1" dirty="0" smtClean="0">
                <a:solidFill>
                  <a:srgbClr val="FFC000"/>
                </a:solidFill>
              </a:rPr>
              <a:t> ad </a:t>
            </a:r>
            <a:r>
              <a:rPr lang="en-US" sz="2000" b="1" dirty="0" err="1" smtClean="0">
                <a:solidFill>
                  <a:srgbClr val="FFC000"/>
                </a:solidFill>
              </a:rPr>
              <a:t>te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</a:p>
          <a:p>
            <a:pPr>
              <a:buNone/>
            </a:pPr>
            <a:r>
              <a:rPr lang="en-US" sz="2000" b="1" dirty="0" err="1" smtClean="0">
                <a:solidFill>
                  <a:srgbClr val="FFC000"/>
                </a:solidFill>
              </a:rPr>
              <a:t>redirem</a:t>
            </a:r>
            <a:r>
              <a:rPr lang="en-US" sz="2000" b="1" dirty="0" smtClean="0">
                <a:solidFill>
                  <a:srgbClr val="FFC000"/>
                </a:solidFill>
              </a:rPr>
              <a:t>.</a:t>
            </a:r>
            <a:endParaRPr lang="en-US" sz="2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05000"/>
          </a:xfrm>
        </p:spPr>
        <p:txBody>
          <a:bodyPr>
            <a:normAutofit/>
          </a:bodyPr>
          <a:lstStyle/>
          <a:p>
            <a:pPr algn="l"/>
            <a:r>
              <a:rPr lang="zh-CN" altLang="en-US" sz="2000" b="1" dirty="0" smtClean="0">
                <a:solidFill>
                  <a:srgbClr val="FF0000"/>
                </a:solidFill>
              </a:rPr>
              <a:t>這一天來到了，我終於赤裸裸地暴露在我面前，我的良心在譴責我：“我的舌頭在哪裡？為什麼你說，為了一個不確定的真理，你竟然拒絕拋棄虛榮的包袱？你看，現在你可明確了，你還是被包袱所壓；與此同時，那些沒有好像你一樣筋疲力盡的尋找，以及花費十年光陰或以上的深思熟慮的人們，已經振翅高飛了。”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				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     </a:t>
            </a:r>
            <a:r>
              <a:rPr lang="en-US" altLang="zh-CN" sz="1800" b="1" dirty="0" smtClean="0">
                <a:solidFill>
                  <a:srgbClr val="C00000"/>
                </a:solidFill>
              </a:rPr>
              <a:t>8:7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175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et </a:t>
            </a:r>
            <a:r>
              <a:rPr lang="en-US" sz="1800" b="1" dirty="0" err="1" smtClean="0">
                <a:solidFill>
                  <a:srgbClr val="FF0000"/>
                </a:solidFill>
              </a:rPr>
              <a:t>venerat</a:t>
            </a:r>
            <a:r>
              <a:rPr lang="en-US" sz="1800" b="1" dirty="0" smtClean="0">
                <a:solidFill>
                  <a:srgbClr val="FF0000"/>
                </a:solidFill>
              </a:rPr>
              <a:t> dies, quo </a:t>
            </a:r>
            <a:r>
              <a:rPr lang="en-US" sz="1800" b="1" dirty="0" err="1" smtClean="0">
                <a:solidFill>
                  <a:srgbClr val="FF0000"/>
                </a:solidFill>
              </a:rPr>
              <a:t>nudarer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mihi</a:t>
            </a:r>
            <a:r>
              <a:rPr lang="en-US" sz="1800" b="1" dirty="0" smtClean="0">
                <a:solidFill>
                  <a:srgbClr val="FF0000"/>
                </a:solidFill>
              </a:rPr>
              <a:t> et </a:t>
            </a:r>
            <a:r>
              <a:rPr lang="en-US" sz="1800" b="1" dirty="0" err="1" smtClean="0">
                <a:solidFill>
                  <a:srgbClr val="FF0000"/>
                </a:solidFill>
              </a:rPr>
              <a:t>increparet</a:t>
            </a:r>
            <a:r>
              <a:rPr lang="en-US" sz="1800" b="1" dirty="0" smtClean="0">
                <a:solidFill>
                  <a:srgbClr val="FF0000"/>
                </a:solidFill>
              </a:rPr>
              <a:t> in me </a:t>
            </a:r>
            <a:r>
              <a:rPr lang="en-US" sz="1800" b="1" dirty="0" err="1" smtClean="0">
                <a:solidFill>
                  <a:srgbClr val="FF0000"/>
                </a:solidFill>
              </a:rPr>
              <a:t>conscientia</a:t>
            </a:r>
            <a:r>
              <a:rPr lang="en-US" sz="1800" b="1" dirty="0" smtClean="0">
                <a:solidFill>
                  <a:srgbClr val="FF0000"/>
                </a:solidFill>
              </a:rPr>
              <a:t> mea: </a:t>
            </a:r>
            <a:r>
              <a:rPr lang="en-US" sz="1800" b="1" dirty="0" err="1" smtClean="0">
                <a:solidFill>
                  <a:srgbClr val="FF0000"/>
                </a:solidFill>
              </a:rPr>
              <a:t>ubi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est</a:t>
            </a:r>
            <a:r>
              <a:rPr lang="en-US" sz="1800" b="1" dirty="0" smtClean="0">
                <a:solidFill>
                  <a:srgbClr val="FF0000"/>
                </a:solidFill>
              </a:rPr>
              <a:t> lingua 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mea? </a:t>
            </a:r>
            <a:r>
              <a:rPr lang="en-US" sz="1800" b="1" dirty="0" err="1" smtClean="0">
                <a:solidFill>
                  <a:srgbClr val="FF0000"/>
                </a:solidFill>
              </a:rPr>
              <a:t>nempe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tu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dicebas</a:t>
            </a:r>
            <a:r>
              <a:rPr lang="en-US" sz="1800" b="1" dirty="0" smtClean="0">
                <a:solidFill>
                  <a:srgbClr val="FF0000"/>
                </a:solidFill>
              </a:rPr>
              <a:t>, propter </a:t>
            </a:r>
            <a:r>
              <a:rPr lang="en-US" sz="1800" b="1" dirty="0" err="1" smtClean="0">
                <a:solidFill>
                  <a:srgbClr val="FF0000"/>
                </a:solidFill>
              </a:rPr>
              <a:t>incertum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verum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nolle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te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abicere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sarcinam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vanitatis</a:t>
            </a:r>
            <a:r>
              <a:rPr lang="en-US" sz="1800" b="1" dirty="0" smtClean="0">
                <a:solidFill>
                  <a:srgbClr val="FF0000"/>
                </a:solidFill>
              </a:rPr>
              <a:t>. 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ecce </a:t>
            </a:r>
            <a:r>
              <a:rPr lang="en-US" sz="1800" b="1" dirty="0" err="1" smtClean="0">
                <a:solidFill>
                  <a:srgbClr val="FF0000"/>
                </a:solidFill>
              </a:rPr>
              <a:t>iam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certum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est</a:t>
            </a:r>
            <a:r>
              <a:rPr lang="en-US" sz="1800" b="1" dirty="0" smtClean="0">
                <a:solidFill>
                  <a:srgbClr val="FF0000"/>
                </a:solidFill>
              </a:rPr>
              <a:t>, et </a:t>
            </a:r>
            <a:r>
              <a:rPr lang="en-US" sz="1800" b="1" dirty="0" err="1" smtClean="0">
                <a:solidFill>
                  <a:srgbClr val="FF0000"/>
                </a:solidFill>
              </a:rPr>
              <a:t>illa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te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adhuc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premit</a:t>
            </a:r>
            <a:r>
              <a:rPr lang="en-US" sz="1800" b="1" dirty="0" smtClean="0">
                <a:solidFill>
                  <a:srgbClr val="FF0000"/>
                </a:solidFill>
              </a:rPr>
              <a:t>; </a:t>
            </a:r>
            <a:r>
              <a:rPr lang="en-US" sz="1800" b="1" dirty="0" err="1" smtClean="0">
                <a:solidFill>
                  <a:srgbClr val="FF0000"/>
                </a:solidFill>
              </a:rPr>
              <a:t>umerisque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liberioribus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pinnas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recipiunt</a:t>
            </a:r>
            <a:r>
              <a:rPr lang="en-US" sz="1800" b="1" dirty="0" smtClean="0">
                <a:solidFill>
                  <a:srgbClr val="FF0000"/>
                </a:solidFill>
              </a:rPr>
              <a:t>, 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qui </a:t>
            </a:r>
            <a:r>
              <a:rPr lang="en-US" sz="1800" b="1" dirty="0" err="1" smtClean="0">
                <a:solidFill>
                  <a:srgbClr val="FF0000"/>
                </a:solidFill>
              </a:rPr>
              <a:t>neque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ita</a:t>
            </a:r>
            <a:r>
              <a:rPr lang="en-US" sz="1800" b="1" dirty="0" smtClean="0">
                <a:solidFill>
                  <a:srgbClr val="FF0000"/>
                </a:solidFill>
              </a:rPr>
              <a:t> in </a:t>
            </a:r>
            <a:r>
              <a:rPr lang="en-US" sz="1800" b="1" dirty="0" err="1" smtClean="0">
                <a:solidFill>
                  <a:srgbClr val="FF0000"/>
                </a:solidFill>
              </a:rPr>
              <a:t>quaerendo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adtriti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sunt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nec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decennio</a:t>
            </a:r>
            <a:r>
              <a:rPr lang="en-US" sz="1800" b="1" dirty="0" smtClean="0">
                <a:solidFill>
                  <a:srgbClr val="FF0000"/>
                </a:solidFill>
              </a:rPr>
              <a:t> et </a:t>
            </a:r>
            <a:r>
              <a:rPr lang="en-US" sz="1800" b="1" dirty="0" err="1" smtClean="0">
                <a:solidFill>
                  <a:srgbClr val="FF0000"/>
                </a:solidFill>
              </a:rPr>
              <a:t>amplius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ista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meditati</a:t>
            </a:r>
            <a:r>
              <a:rPr lang="en-US" sz="1800" b="1" dirty="0" smtClean="0">
                <a:solidFill>
                  <a:srgbClr val="FF0000"/>
                </a:solidFill>
              </a:rPr>
              <a:t>. 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6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1828800"/>
          </a:xfrm>
          <a:prstGeom prst="rect">
            <a:avLst/>
          </a:prstGeom>
          <a:solidFill>
            <a:schemeClr val="accent6">
              <a:lumMod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2200" b="1" dirty="0" smtClean="0">
                <a:solidFill>
                  <a:srgbClr val="FFFF00"/>
                </a:solidFill>
              </a:rPr>
              <a:t>抓住我的是我的老朋友：瑣碎事中的瑣碎事和虛榮中的虛榮，它們揭開我肉欲的衣服，輕輕跟我耳語說：“拋棄我們嗎？從此以後，我們永遠不再和你在一起？從此以後，這些和那些永遠為你都不合法？”我的天主，它們給我建議什麼？ 它們說的“這些和那些”所指何事？求袮的慈愛把這一切從袮僕之靈完全掃除。</a:t>
            </a:r>
            <a:r>
              <a:rPr lang="en-US" altLang="zh-CN" sz="2000" dirty="0" smtClean="0">
                <a:solidFill>
                  <a:srgbClr val="FFFF00"/>
                </a:solidFill>
              </a:rPr>
              <a:t>	</a:t>
            </a:r>
            <a:r>
              <a:rPr lang="en-US" altLang="zh-CN" sz="2000" dirty="0" smtClean="0"/>
              <a:t>			     </a:t>
            </a:r>
            <a:r>
              <a:rPr lang="en-US" altLang="zh-CN" sz="2000" b="1" dirty="0" smtClean="0">
                <a:solidFill>
                  <a:srgbClr val="FFC000"/>
                </a:solidFill>
              </a:rPr>
              <a:t>8:11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2133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Retinebant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nugae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nugarum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et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vanitates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vanitatum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antiquae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amicae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meae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Et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Succutiebant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vestem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meam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carneam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et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submurmurabant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dimittisne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nos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? et a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momento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isto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non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erimus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tecum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ultra in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aeternum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et a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momento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isto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non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tibi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licebit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hoc et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illud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ultra in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aeternum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. Et quae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suggerebant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in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eo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quod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dixi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hoc et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illud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, quae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suggerebant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deus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meus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?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avertat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ab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anima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servi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tui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misericordia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tua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pPr algn="l"/>
            <a:r>
              <a:rPr lang="zh-CN" altLang="en-US" sz="2000" b="1" dirty="0" smtClean="0">
                <a:solidFill>
                  <a:srgbClr val="FFFF66"/>
                </a:solidFill>
              </a:rPr>
              <a:t>把你投向祂，不要害怕；祂不會撤離而讓你跌倒；放心投向他，祂會接納你和治療你。</a:t>
            </a:r>
            <a:r>
              <a:rPr lang="en-US" altLang="zh-CN" sz="2000" b="1" dirty="0" smtClean="0">
                <a:solidFill>
                  <a:srgbClr val="FFFF66"/>
                </a:solidFill>
              </a:rPr>
              <a:t>		</a:t>
            </a:r>
            <a:r>
              <a:rPr lang="en-US" altLang="zh-CN" sz="2000" b="1" dirty="0" smtClean="0"/>
              <a:t>					</a:t>
            </a:r>
            <a:r>
              <a:rPr lang="en-US" altLang="zh-CN" sz="2000" b="1" dirty="0" smtClean="0">
                <a:solidFill>
                  <a:srgbClr val="FFC000"/>
                </a:solidFill>
              </a:rPr>
              <a:t>    </a:t>
            </a:r>
            <a:r>
              <a:rPr lang="en-US" altLang="zh-CN" sz="1800" b="1" dirty="0" smtClean="0">
                <a:solidFill>
                  <a:srgbClr val="FF6600"/>
                </a:solidFill>
              </a:rPr>
              <a:t>8:11</a:t>
            </a:r>
            <a:endParaRPr lang="en-US" sz="1800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91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err="1" smtClean="0">
                <a:solidFill>
                  <a:srgbClr val="FFC000"/>
                </a:solidFill>
              </a:rPr>
              <a:t>proice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te</a:t>
            </a:r>
            <a:r>
              <a:rPr lang="en-US" sz="2000" b="1" dirty="0" smtClean="0">
                <a:solidFill>
                  <a:srgbClr val="FFC000"/>
                </a:solidFill>
              </a:rPr>
              <a:t> in </a:t>
            </a:r>
            <a:r>
              <a:rPr lang="en-US" sz="2000" b="1" dirty="0" err="1" smtClean="0">
                <a:solidFill>
                  <a:srgbClr val="FFC000"/>
                </a:solidFill>
              </a:rPr>
              <a:t>eum</a:t>
            </a:r>
            <a:r>
              <a:rPr lang="en-US" sz="2000" b="1" dirty="0" smtClean="0">
                <a:solidFill>
                  <a:srgbClr val="FFC000"/>
                </a:solidFill>
              </a:rPr>
              <a:t>, </a:t>
            </a:r>
            <a:r>
              <a:rPr lang="en-US" sz="2000" b="1" dirty="0" err="1" smtClean="0">
                <a:solidFill>
                  <a:srgbClr val="FFC000"/>
                </a:solidFill>
              </a:rPr>
              <a:t>noli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metuere</a:t>
            </a:r>
            <a:r>
              <a:rPr lang="en-US" sz="2000" b="1" dirty="0" smtClean="0">
                <a:solidFill>
                  <a:srgbClr val="FFC000"/>
                </a:solidFill>
              </a:rPr>
              <a:t>; non se </a:t>
            </a:r>
            <a:r>
              <a:rPr lang="en-US" sz="2000" b="1" dirty="0" err="1" smtClean="0">
                <a:solidFill>
                  <a:srgbClr val="FFC000"/>
                </a:solidFill>
              </a:rPr>
              <a:t>subtrahet</a:t>
            </a:r>
            <a:r>
              <a:rPr lang="en-US" sz="2000" b="1" dirty="0" smtClean="0">
                <a:solidFill>
                  <a:srgbClr val="FFC000"/>
                </a:solidFill>
              </a:rPr>
              <a:t>, </a:t>
            </a:r>
            <a:r>
              <a:rPr lang="en-US" sz="2000" b="1" dirty="0" err="1" smtClean="0">
                <a:solidFill>
                  <a:srgbClr val="FFC000"/>
                </a:solidFill>
              </a:rPr>
              <a:t>ut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cadas</a:t>
            </a:r>
            <a:r>
              <a:rPr lang="en-US" sz="2000" b="1" dirty="0" smtClean="0">
                <a:solidFill>
                  <a:srgbClr val="FFC000"/>
                </a:solidFill>
              </a:rPr>
              <a:t>: </a:t>
            </a:r>
            <a:r>
              <a:rPr lang="en-US" sz="2000" b="1" dirty="0" err="1" smtClean="0">
                <a:solidFill>
                  <a:srgbClr val="FFC000"/>
                </a:solidFill>
              </a:rPr>
              <a:t>proice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te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</a:p>
          <a:p>
            <a:pPr>
              <a:buNone/>
            </a:pPr>
            <a:r>
              <a:rPr lang="en-US" sz="2000" b="1" dirty="0" err="1" smtClean="0">
                <a:solidFill>
                  <a:srgbClr val="FFC000"/>
                </a:solidFill>
              </a:rPr>
              <a:t>securus</a:t>
            </a:r>
            <a:r>
              <a:rPr lang="en-US" sz="2000" b="1" dirty="0" smtClean="0">
                <a:solidFill>
                  <a:srgbClr val="FFC000"/>
                </a:solidFill>
              </a:rPr>
              <a:t>, </a:t>
            </a:r>
            <a:r>
              <a:rPr lang="en-US" sz="2000" b="1" dirty="0" err="1" smtClean="0">
                <a:solidFill>
                  <a:srgbClr val="FFC000"/>
                </a:solidFill>
              </a:rPr>
              <a:t>excipiet</a:t>
            </a:r>
            <a:r>
              <a:rPr lang="en-US" sz="2000" b="1" dirty="0" smtClean="0">
                <a:solidFill>
                  <a:srgbClr val="FFC000"/>
                </a:solidFill>
              </a:rPr>
              <a:t> et </a:t>
            </a:r>
            <a:r>
              <a:rPr lang="en-US" sz="2000" b="1" dirty="0" err="1" smtClean="0">
                <a:solidFill>
                  <a:srgbClr val="FFC000"/>
                </a:solidFill>
              </a:rPr>
              <a:t>sanabit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te</a:t>
            </a:r>
            <a:r>
              <a:rPr lang="en-US" sz="2000" b="1" dirty="0" smtClean="0">
                <a:solidFill>
                  <a:srgbClr val="FFC000"/>
                </a:solidFill>
              </a:rPr>
              <a:t>.</a:t>
            </a:r>
            <a:endParaRPr lang="en-US" sz="2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t="-10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/>
          <a:p>
            <a:pPr algn="l"/>
            <a:r>
              <a:rPr lang="zh-CN" altLang="en-US" sz="2000" b="1" dirty="0" smtClean="0">
                <a:solidFill>
                  <a:srgbClr val="FF6600"/>
                </a:solidFill>
              </a:rPr>
              <a:t>我忘不了我們故有的罪惡，我被它們抓住不放。我悲痛喊道：“還要多少時候？還要多少時候？明日複明日嗎？為何不是現在？為何不是此時此刻結束我的污穢？” </a:t>
            </a:r>
            <a:r>
              <a:rPr lang="en-US" altLang="zh-CN" sz="2000" b="1" dirty="0" smtClean="0">
                <a:solidFill>
                  <a:srgbClr val="FF3300"/>
                </a:solidFill>
              </a:rPr>
              <a:t>						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    </a:t>
            </a:r>
            <a:r>
              <a:rPr lang="en-US" altLang="zh-CN" sz="1800" b="1" dirty="0" smtClean="0">
                <a:solidFill>
                  <a:srgbClr val="FF0000"/>
                </a:solidFill>
              </a:rPr>
              <a:t>8:12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144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ne </a:t>
            </a:r>
            <a:r>
              <a:rPr lang="en-US" sz="2000" b="1" dirty="0" err="1" smtClean="0">
                <a:solidFill>
                  <a:srgbClr val="FF0000"/>
                </a:solidFill>
              </a:rPr>
              <a:t>memor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fueris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iniquitatum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nostrarum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antiquarum</a:t>
            </a:r>
            <a:r>
              <a:rPr lang="en-US" sz="2000" b="1" dirty="0" smtClean="0">
                <a:solidFill>
                  <a:srgbClr val="FF0000"/>
                </a:solidFill>
              </a:rPr>
              <a:t>. </a:t>
            </a:r>
            <a:r>
              <a:rPr lang="en-US" sz="2000" b="1" dirty="0" err="1" smtClean="0">
                <a:solidFill>
                  <a:srgbClr val="FF0000"/>
                </a:solidFill>
              </a:rPr>
              <a:t>sentiebam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enim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eis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me </a:t>
            </a:r>
            <a:r>
              <a:rPr lang="en-US" sz="2000" b="1" dirty="0" err="1" smtClean="0">
                <a:solidFill>
                  <a:srgbClr val="FF0000"/>
                </a:solidFill>
              </a:rPr>
              <a:t>teneri</a:t>
            </a:r>
            <a:r>
              <a:rPr lang="en-US" sz="2000" b="1" dirty="0" smtClean="0">
                <a:solidFill>
                  <a:srgbClr val="FF0000"/>
                </a:solidFill>
              </a:rPr>
              <a:t>. </a:t>
            </a:r>
            <a:r>
              <a:rPr lang="en-US" sz="2000" b="1" dirty="0" err="1" smtClean="0">
                <a:solidFill>
                  <a:srgbClr val="FF0000"/>
                </a:solidFill>
              </a:rPr>
              <a:t>iactabam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voces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miserabiles</a:t>
            </a:r>
            <a:r>
              <a:rPr lang="en-US" sz="2000" b="1" dirty="0" smtClean="0">
                <a:solidFill>
                  <a:srgbClr val="FF0000"/>
                </a:solidFill>
              </a:rPr>
              <a:t>: </a:t>
            </a:r>
            <a:r>
              <a:rPr lang="en-US" sz="2000" b="1" dirty="0" err="1" smtClean="0">
                <a:solidFill>
                  <a:srgbClr val="FF0000"/>
                </a:solidFill>
              </a:rPr>
              <a:t>quamdiu</a:t>
            </a:r>
            <a:r>
              <a:rPr lang="en-US" sz="2000" b="1" dirty="0" smtClean="0">
                <a:solidFill>
                  <a:srgbClr val="FF0000"/>
                </a:solidFill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</a:rPr>
              <a:t>quamdiu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cras</a:t>
            </a:r>
            <a:r>
              <a:rPr lang="en-US" sz="2000" b="1" dirty="0" smtClean="0">
                <a:solidFill>
                  <a:srgbClr val="FF0000"/>
                </a:solidFill>
              </a:rPr>
              <a:t> et </a:t>
            </a:r>
            <a:r>
              <a:rPr lang="en-US" sz="2000" b="1" dirty="0" err="1" smtClean="0">
                <a:solidFill>
                  <a:srgbClr val="FF0000"/>
                </a:solidFill>
              </a:rPr>
              <a:t>cras</a:t>
            </a:r>
            <a:r>
              <a:rPr lang="en-US" sz="2000" b="1" dirty="0" smtClean="0">
                <a:solidFill>
                  <a:srgbClr val="FF0000"/>
                </a:solidFill>
              </a:rPr>
              <a:t>? </a:t>
            </a:r>
          </a:p>
          <a:p>
            <a:pPr>
              <a:buNone/>
            </a:pPr>
            <a:r>
              <a:rPr lang="en-US" sz="2000" b="1" dirty="0" err="1" smtClean="0">
                <a:solidFill>
                  <a:srgbClr val="FF0000"/>
                </a:solidFill>
              </a:rPr>
              <a:t>quare</a:t>
            </a:r>
            <a:r>
              <a:rPr lang="en-US" sz="2000" b="1" dirty="0" smtClean="0">
                <a:solidFill>
                  <a:srgbClr val="FF0000"/>
                </a:solidFill>
              </a:rPr>
              <a:t> non </a:t>
            </a:r>
            <a:r>
              <a:rPr lang="en-US" sz="2000" b="1" dirty="0" err="1" smtClean="0">
                <a:solidFill>
                  <a:srgbClr val="FF0000"/>
                </a:solidFill>
              </a:rPr>
              <a:t>modo</a:t>
            </a:r>
            <a:r>
              <a:rPr lang="en-US" sz="2000" b="1" dirty="0" smtClean="0">
                <a:solidFill>
                  <a:srgbClr val="FF0000"/>
                </a:solidFill>
              </a:rPr>
              <a:t>? </a:t>
            </a:r>
            <a:r>
              <a:rPr lang="en-US" sz="2000" b="1" dirty="0" err="1" smtClean="0">
                <a:solidFill>
                  <a:srgbClr val="FF0000"/>
                </a:solidFill>
              </a:rPr>
              <a:t>quare</a:t>
            </a:r>
            <a:r>
              <a:rPr lang="en-US" sz="2000" b="1" dirty="0" smtClean="0">
                <a:solidFill>
                  <a:srgbClr val="FF0000"/>
                </a:solidFill>
              </a:rPr>
              <a:t> non </a:t>
            </a:r>
            <a:r>
              <a:rPr lang="en-US" sz="2000" b="1" dirty="0" err="1" smtClean="0">
                <a:solidFill>
                  <a:srgbClr val="FF0000"/>
                </a:solidFill>
              </a:rPr>
              <a:t>hac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hora</a:t>
            </a:r>
            <a:r>
              <a:rPr lang="en-US" sz="2000" b="1" dirty="0" smtClean="0">
                <a:solidFill>
                  <a:srgbClr val="FF0000"/>
                </a:solidFill>
              </a:rPr>
              <a:t> finis </a:t>
            </a:r>
            <a:r>
              <a:rPr lang="en-US" sz="2000" b="1" dirty="0" err="1" smtClean="0">
                <a:solidFill>
                  <a:srgbClr val="FF0000"/>
                </a:solidFill>
              </a:rPr>
              <a:t>turpitudinis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meae</a:t>
            </a:r>
            <a:r>
              <a:rPr lang="en-US" sz="2000" b="1" dirty="0" smtClean="0">
                <a:solidFill>
                  <a:srgbClr val="FF0000"/>
                </a:solidFill>
              </a:rPr>
              <a:t>?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752600"/>
          </a:xfrm>
        </p:spPr>
        <p:txBody>
          <a:bodyPr>
            <a:normAutofit/>
          </a:bodyPr>
          <a:lstStyle/>
          <a:p>
            <a:pPr algn="l"/>
            <a:r>
              <a:rPr lang="zh-CN" altLang="en-US" sz="2000" b="1" dirty="0" smtClean="0"/>
              <a:t>我登記領受洗禮的日子終於到了，我離開鄉村回到米蘭。。。 我們兩人外，加上我的兒子阿得奧達多斯，他是我在罪惡肉欲中所生的。。。 袮不久就使他脫離塵世 。。。我們受了洗禮，過去生活上種種焦慮已經遠離而去。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	</a:t>
            </a:r>
            <a:r>
              <a:rPr lang="en-US" altLang="zh-CN" sz="2000" b="1" dirty="0" smtClean="0"/>
              <a:t>						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       </a:t>
            </a:r>
            <a:r>
              <a:rPr lang="en-US" altLang="zh-CN" sz="1800" b="1" dirty="0" smtClean="0">
                <a:solidFill>
                  <a:srgbClr val="FF0000"/>
                </a:solidFill>
              </a:rPr>
              <a:t>9:6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52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err="1" smtClean="0"/>
              <a:t>Inde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ubi</a:t>
            </a:r>
            <a:r>
              <a:rPr lang="en-US" sz="2000" b="1" dirty="0" smtClean="0"/>
              <a:t> tempus </a:t>
            </a:r>
            <a:r>
              <a:rPr lang="en-US" sz="2000" b="1" dirty="0" err="1" smtClean="0"/>
              <a:t>advenit</a:t>
            </a:r>
            <a:r>
              <a:rPr lang="en-US" sz="2000" b="1" dirty="0" smtClean="0"/>
              <a:t>, quo me </a:t>
            </a:r>
            <a:r>
              <a:rPr lang="en-US" sz="2000" b="1" dirty="0" err="1" smtClean="0"/>
              <a:t>nomen</a:t>
            </a:r>
            <a:r>
              <a:rPr lang="en-US" sz="2000" b="1" dirty="0" smtClean="0"/>
              <a:t> dare </a:t>
            </a:r>
            <a:r>
              <a:rPr lang="en-US" sz="2000" b="1" dirty="0" err="1" smtClean="0"/>
              <a:t>oporteret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relicto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rure</a:t>
            </a:r>
            <a:r>
              <a:rPr lang="en-US" sz="2000" b="1" dirty="0" smtClean="0"/>
              <a:t> </a:t>
            </a:r>
          </a:p>
          <a:p>
            <a:pPr>
              <a:buNone/>
            </a:pPr>
            <a:r>
              <a:rPr lang="en-US" sz="2000" b="1" dirty="0" err="1" smtClean="0"/>
              <a:t>Mediolanium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remeavimus</a:t>
            </a:r>
            <a:r>
              <a:rPr lang="en-US" sz="2000" b="1" dirty="0" smtClean="0"/>
              <a:t> … </a:t>
            </a:r>
            <a:r>
              <a:rPr lang="pt-BR" sz="2000" b="1" dirty="0" smtClean="0"/>
              <a:t>adiunximus etiam nobis puerum Adeodatum, </a:t>
            </a:r>
          </a:p>
          <a:p>
            <a:pPr>
              <a:buNone/>
            </a:pPr>
            <a:r>
              <a:rPr lang="pt-BR" sz="2000" b="1" dirty="0" smtClean="0"/>
              <a:t>ex me natum carnaliter de peccato meo ... cito de terra abstulisti vitam eius</a:t>
            </a:r>
            <a:r>
              <a:rPr lang="en-US" sz="2000" b="1" dirty="0" smtClean="0"/>
              <a:t> </a:t>
            </a:r>
          </a:p>
          <a:p>
            <a:pPr>
              <a:buNone/>
            </a:pPr>
            <a:r>
              <a:rPr lang="en-US" sz="2000" b="1" dirty="0" smtClean="0"/>
              <a:t>… </a:t>
            </a:r>
            <a:r>
              <a:rPr lang="pt-BR" sz="2000" b="1" dirty="0" smtClean="0"/>
              <a:t> </a:t>
            </a:r>
            <a:r>
              <a:rPr lang="en-US" sz="2000" b="1" dirty="0" smtClean="0"/>
              <a:t>et </a:t>
            </a:r>
            <a:r>
              <a:rPr lang="en-US" sz="2000" b="1" dirty="0" err="1" smtClean="0"/>
              <a:t>baptizati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sumus</a:t>
            </a:r>
            <a:r>
              <a:rPr lang="en-US" sz="2000" b="1" dirty="0" smtClean="0"/>
              <a:t>, et fugit a </a:t>
            </a:r>
            <a:r>
              <a:rPr lang="en-US" sz="2000" b="1" dirty="0" err="1" smtClean="0"/>
              <a:t>nobis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sollicitudo</a:t>
            </a:r>
            <a:r>
              <a:rPr lang="en-US" sz="2000" b="1" dirty="0" smtClean="0"/>
              <a:t> vitae </a:t>
            </a:r>
            <a:r>
              <a:rPr lang="en-US" sz="2000" b="1" dirty="0" err="1" smtClean="0"/>
              <a:t>praeteritae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pPr algn="l"/>
            <a:r>
              <a:rPr lang="zh-CN" altLang="en-US" sz="2000" b="1" dirty="0" smtClean="0">
                <a:solidFill>
                  <a:srgbClr val="FFFF66"/>
                </a:solidFill>
              </a:rPr>
              <a:t>但我愛袮，究竟愛袮什麼？。。。祂的光明照耀我靈而不受空間限制，祂的聲音不隨時間而逝，祂的芬芳不被氣息驅散，祂的食糧不因飲食而減少，祂的擁抱不因長久而分離。這就是我所愛，當我愛我的天主。</a:t>
            </a:r>
            <a:r>
              <a:rPr lang="en-US" altLang="zh-CN" sz="2000" b="1" dirty="0" smtClean="0">
                <a:solidFill>
                  <a:srgbClr val="FFFF66"/>
                </a:solidFill>
              </a:rPr>
              <a:t>									  </a:t>
            </a:r>
            <a:r>
              <a:rPr lang="en-US" altLang="zh-CN" sz="1800" b="1" dirty="0" smtClean="0">
                <a:solidFill>
                  <a:srgbClr val="FFFF00"/>
                </a:solidFill>
              </a:rPr>
              <a:t>10:6</a:t>
            </a:r>
            <a:endParaRPr lang="en-US" sz="18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22098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pt-BR" sz="2000" b="1" dirty="0" smtClean="0">
                <a:solidFill>
                  <a:srgbClr val="FFFF66"/>
                </a:solidFill>
              </a:rPr>
              <a:t>quid autem amo, cum te amo? </a:t>
            </a:r>
            <a:r>
              <a:rPr lang="en-US" sz="2000" b="1" dirty="0" smtClean="0">
                <a:solidFill>
                  <a:srgbClr val="FFFF66"/>
                </a:solidFill>
              </a:rPr>
              <a:t>...</a:t>
            </a:r>
            <a:r>
              <a:rPr lang="pt-BR" sz="2000" b="1" dirty="0" smtClean="0">
                <a:solidFill>
                  <a:srgbClr val="FFFF66"/>
                </a:solidFill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</a:rPr>
              <a:t>ubi</a:t>
            </a:r>
            <a:r>
              <a:rPr lang="en-US" sz="2000" b="1" dirty="0" smtClean="0">
                <a:solidFill>
                  <a:srgbClr val="FFFF66"/>
                </a:solidFill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</a:rPr>
              <a:t>fulget</a:t>
            </a:r>
            <a:r>
              <a:rPr lang="en-US" sz="2000" b="1" dirty="0" smtClean="0">
                <a:solidFill>
                  <a:srgbClr val="FFFF66"/>
                </a:solidFill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</a:rPr>
              <a:t>animae</a:t>
            </a:r>
            <a:r>
              <a:rPr lang="en-US" sz="2000" b="1" dirty="0" smtClean="0">
                <a:solidFill>
                  <a:srgbClr val="FFFF66"/>
                </a:solidFill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</a:rPr>
              <a:t>meae</a:t>
            </a:r>
            <a:r>
              <a:rPr lang="en-US" sz="2000" b="1" dirty="0" smtClean="0">
                <a:solidFill>
                  <a:srgbClr val="FFFF66"/>
                </a:solidFill>
              </a:rPr>
              <a:t>, quod non </a:t>
            </a:r>
            <a:r>
              <a:rPr lang="en-US" sz="2000" b="1" dirty="0" err="1" smtClean="0">
                <a:solidFill>
                  <a:srgbClr val="FFFF66"/>
                </a:solidFill>
              </a:rPr>
              <a:t>capit</a:t>
            </a:r>
            <a:r>
              <a:rPr lang="en-US" sz="2000" b="1" dirty="0" smtClean="0">
                <a:solidFill>
                  <a:srgbClr val="FFFF66"/>
                </a:solidFill>
              </a:rPr>
              <a:t> 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FF66"/>
                </a:solidFill>
              </a:rPr>
              <a:t>locus, et </a:t>
            </a:r>
            <a:r>
              <a:rPr lang="en-US" sz="2000" b="1" dirty="0" err="1" smtClean="0">
                <a:solidFill>
                  <a:srgbClr val="FFFF66"/>
                </a:solidFill>
              </a:rPr>
              <a:t>ubi</a:t>
            </a:r>
            <a:r>
              <a:rPr lang="en-US" sz="2000" b="1" dirty="0" smtClean="0">
                <a:solidFill>
                  <a:srgbClr val="FFFF66"/>
                </a:solidFill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</a:rPr>
              <a:t>sonat</a:t>
            </a:r>
            <a:r>
              <a:rPr lang="en-US" sz="2000" b="1" dirty="0" smtClean="0">
                <a:solidFill>
                  <a:srgbClr val="FFFF66"/>
                </a:solidFill>
              </a:rPr>
              <a:t>, quod non </a:t>
            </a:r>
            <a:r>
              <a:rPr lang="en-US" sz="2000" b="1" dirty="0" err="1" smtClean="0">
                <a:solidFill>
                  <a:srgbClr val="FFFF66"/>
                </a:solidFill>
              </a:rPr>
              <a:t>rapit</a:t>
            </a:r>
            <a:r>
              <a:rPr lang="en-US" sz="2000" b="1" dirty="0" smtClean="0">
                <a:solidFill>
                  <a:srgbClr val="FFFF66"/>
                </a:solidFill>
              </a:rPr>
              <a:t> tempus, et </a:t>
            </a:r>
            <a:r>
              <a:rPr lang="en-US" sz="2000" b="1" dirty="0" err="1" smtClean="0">
                <a:solidFill>
                  <a:srgbClr val="FFFF66"/>
                </a:solidFill>
              </a:rPr>
              <a:t>ubi</a:t>
            </a:r>
            <a:r>
              <a:rPr lang="en-US" sz="2000" b="1" dirty="0" smtClean="0">
                <a:solidFill>
                  <a:srgbClr val="FFFF66"/>
                </a:solidFill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</a:rPr>
              <a:t>olet</a:t>
            </a:r>
            <a:r>
              <a:rPr lang="en-US" sz="2000" b="1" dirty="0" smtClean="0">
                <a:solidFill>
                  <a:srgbClr val="FFFF66"/>
                </a:solidFill>
              </a:rPr>
              <a:t>, quod non </a:t>
            </a:r>
            <a:r>
              <a:rPr lang="en-US" sz="2000" b="1" dirty="0" err="1" smtClean="0">
                <a:solidFill>
                  <a:srgbClr val="FFFF66"/>
                </a:solidFill>
              </a:rPr>
              <a:t>spargit</a:t>
            </a:r>
            <a:r>
              <a:rPr lang="en-US" sz="2000" b="1" dirty="0" smtClean="0">
                <a:solidFill>
                  <a:srgbClr val="FFFF66"/>
                </a:solidFill>
              </a:rPr>
              <a:t> 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FF66"/>
                </a:solidFill>
              </a:rPr>
              <a:t>flatus, et </a:t>
            </a:r>
            <a:r>
              <a:rPr lang="en-US" sz="2000" b="1" dirty="0" err="1" smtClean="0">
                <a:solidFill>
                  <a:srgbClr val="FFFF66"/>
                </a:solidFill>
              </a:rPr>
              <a:t>ubi</a:t>
            </a:r>
            <a:r>
              <a:rPr lang="en-US" sz="2000" b="1" dirty="0" smtClean="0">
                <a:solidFill>
                  <a:srgbClr val="FFFF66"/>
                </a:solidFill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</a:rPr>
              <a:t>sapit</a:t>
            </a:r>
            <a:r>
              <a:rPr lang="en-US" sz="2000" b="1" dirty="0" smtClean="0">
                <a:solidFill>
                  <a:srgbClr val="FFFF66"/>
                </a:solidFill>
              </a:rPr>
              <a:t>, quod non </a:t>
            </a:r>
            <a:r>
              <a:rPr lang="en-US" sz="2000" b="1" dirty="0" err="1" smtClean="0">
                <a:solidFill>
                  <a:srgbClr val="FFFF66"/>
                </a:solidFill>
              </a:rPr>
              <a:t>minuit</a:t>
            </a:r>
            <a:r>
              <a:rPr lang="en-US" sz="2000" b="1" dirty="0" smtClean="0">
                <a:solidFill>
                  <a:srgbClr val="FFFF66"/>
                </a:solidFill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</a:rPr>
              <a:t>edacitas</a:t>
            </a:r>
            <a:r>
              <a:rPr lang="en-US" sz="2000" b="1" dirty="0" smtClean="0">
                <a:solidFill>
                  <a:srgbClr val="FFFF66"/>
                </a:solidFill>
              </a:rPr>
              <a:t>, et </a:t>
            </a:r>
            <a:r>
              <a:rPr lang="en-US" sz="2000" b="1" dirty="0" err="1" smtClean="0">
                <a:solidFill>
                  <a:srgbClr val="FFFF66"/>
                </a:solidFill>
              </a:rPr>
              <a:t>ubi</a:t>
            </a:r>
            <a:r>
              <a:rPr lang="en-US" sz="2000" b="1" dirty="0" smtClean="0">
                <a:solidFill>
                  <a:srgbClr val="FFFF66"/>
                </a:solidFill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</a:rPr>
              <a:t>haeret</a:t>
            </a:r>
            <a:r>
              <a:rPr lang="en-US" sz="2000" b="1" dirty="0" smtClean="0">
                <a:solidFill>
                  <a:srgbClr val="FFFF66"/>
                </a:solidFill>
              </a:rPr>
              <a:t>, quod non </a:t>
            </a:r>
          </a:p>
          <a:p>
            <a:pPr>
              <a:buNone/>
            </a:pPr>
            <a:r>
              <a:rPr lang="en-US" sz="2000" b="1" dirty="0" err="1" smtClean="0">
                <a:solidFill>
                  <a:srgbClr val="FFFF66"/>
                </a:solidFill>
              </a:rPr>
              <a:t>divellit</a:t>
            </a:r>
            <a:r>
              <a:rPr lang="en-US" sz="2000" b="1" dirty="0" smtClean="0">
                <a:solidFill>
                  <a:srgbClr val="FFFF66"/>
                </a:solidFill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</a:rPr>
              <a:t>satietas</a:t>
            </a:r>
            <a:r>
              <a:rPr lang="en-US" sz="2000" b="1" dirty="0" smtClean="0">
                <a:solidFill>
                  <a:srgbClr val="FFFF66"/>
                </a:solidFill>
              </a:rPr>
              <a:t>. hoc </a:t>
            </a:r>
            <a:r>
              <a:rPr lang="en-US" sz="2000" b="1" dirty="0" err="1" smtClean="0">
                <a:solidFill>
                  <a:srgbClr val="FFFF66"/>
                </a:solidFill>
              </a:rPr>
              <a:t>est</a:t>
            </a:r>
            <a:r>
              <a:rPr lang="en-US" sz="2000" b="1" dirty="0" smtClean="0">
                <a:solidFill>
                  <a:srgbClr val="FFFF66"/>
                </a:solidFill>
              </a:rPr>
              <a:t> quod </a:t>
            </a:r>
            <a:r>
              <a:rPr lang="en-US" sz="2000" b="1" dirty="0" err="1" smtClean="0">
                <a:solidFill>
                  <a:srgbClr val="FFFF66"/>
                </a:solidFill>
              </a:rPr>
              <a:t>amo</a:t>
            </a:r>
            <a:r>
              <a:rPr lang="en-US" sz="2000" b="1" dirty="0" smtClean="0">
                <a:solidFill>
                  <a:srgbClr val="FFFF66"/>
                </a:solidFill>
              </a:rPr>
              <a:t>, cum </a:t>
            </a:r>
            <a:r>
              <a:rPr lang="en-US" sz="2000" b="1" dirty="0" err="1" smtClean="0">
                <a:solidFill>
                  <a:srgbClr val="FFFF66"/>
                </a:solidFill>
              </a:rPr>
              <a:t>deum</a:t>
            </a:r>
            <a:r>
              <a:rPr lang="en-US" sz="2000" b="1" dirty="0" smtClean="0">
                <a:solidFill>
                  <a:srgbClr val="FFFF66"/>
                </a:solidFill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</a:rPr>
              <a:t>meum</a:t>
            </a:r>
            <a:r>
              <a:rPr lang="en-US" sz="2000" b="1" dirty="0" smtClean="0">
                <a:solidFill>
                  <a:srgbClr val="FFFF66"/>
                </a:solidFill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</a:rPr>
              <a:t>amo</a:t>
            </a:r>
            <a:r>
              <a:rPr lang="en-US" sz="2000" b="1" dirty="0" smtClean="0">
                <a:solidFill>
                  <a:srgbClr val="FFFF66"/>
                </a:solidFill>
              </a:rPr>
              <a:t>. </a:t>
            </a:r>
            <a:endParaRPr lang="en-US" sz="2000" b="1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4876800"/>
            <a:ext cx="8229600" cy="1447800"/>
          </a:xfrm>
          <a:prstGeom prst="rect">
            <a:avLst/>
          </a:prstGeom>
          <a:solidFill>
            <a:srgbClr val="FFC0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pPr algn="l"/>
            <a:r>
              <a:rPr lang="zh-CN" altLang="en-US" sz="2000" b="1" dirty="0" smtClean="0">
                <a:solidFill>
                  <a:srgbClr val="FFFFCC"/>
                </a:solidFill>
              </a:rPr>
              <a:t>這就是有福的生命：對袮、為袮、因袮而快樂；除了這個，沒有別的福氣。誰以為有別的福氣，另求快樂，都不是真正的快樂。可是這些人的意志始終脫離不開一些快樂的外表。</a:t>
            </a:r>
            <a:r>
              <a:rPr lang="en-US" altLang="zh-CN" sz="2000" b="1" dirty="0" smtClean="0">
                <a:solidFill>
                  <a:srgbClr val="FFFFCC"/>
                </a:solidFill>
              </a:rPr>
              <a:t>				  </a:t>
            </a:r>
            <a:r>
              <a:rPr lang="en-US" altLang="zh-CN" sz="1800" b="1" dirty="0" smtClean="0">
                <a:solidFill>
                  <a:srgbClr val="FFFF00"/>
                </a:solidFill>
              </a:rPr>
              <a:t>10:22</a:t>
            </a:r>
            <a:endParaRPr lang="en-US" sz="18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44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et </a:t>
            </a:r>
            <a:r>
              <a:rPr lang="en-US" sz="2000" b="1" dirty="0" err="1" smtClean="0">
                <a:solidFill>
                  <a:schemeClr val="bg1"/>
                </a:solidFill>
              </a:rPr>
              <a:t>ipsa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est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beata</a:t>
            </a:r>
            <a:r>
              <a:rPr lang="en-US" sz="2000" b="1" dirty="0" smtClean="0">
                <a:solidFill>
                  <a:schemeClr val="bg1"/>
                </a:solidFill>
              </a:rPr>
              <a:t> vita, </a:t>
            </a:r>
            <a:r>
              <a:rPr lang="en-US" sz="2000" b="1" dirty="0" err="1" smtClean="0">
                <a:solidFill>
                  <a:schemeClr val="bg1"/>
                </a:solidFill>
              </a:rPr>
              <a:t>gaudere</a:t>
            </a:r>
            <a:r>
              <a:rPr lang="en-US" sz="2000" b="1" dirty="0" smtClean="0">
                <a:solidFill>
                  <a:schemeClr val="bg1"/>
                </a:solidFill>
              </a:rPr>
              <a:t> de </a:t>
            </a:r>
            <a:r>
              <a:rPr lang="en-US" sz="2000" b="1" dirty="0" err="1" smtClean="0">
                <a:solidFill>
                  <a:schemeClr val="bg1"/>
                </a:solidFill>
              </a:rPr>
              <a:t>te</a:t>
            </a:r>
            <a:r>
              <a:rPr lang="en-US" sz="2000" b="1" dirty="0" smtClean="0">
                <a:solidFill>
                  <a:schemeClr val="bg1"/>
                </a:solidFill>
              </a:rPr>
              <a:t>, ad </a:t>
            </a:r>
            <a:r>
              <a:rPr lang="en-US" sz="2000" b="1" dirty="0" err="1" smtClean="0">
                <a:solidFill>
                  <a:schemeClr val="bg1"/>
                </a:solidFill>
              </a:rPr>
              <a:t>te</a:t>
            </a:r>
            <a:r>
              <a:rPr lang="en-US" sz="2000" b="1" dirty="0" smtClean="0">
                <a:solidFill>
                  <a:schemeClr val="bg1"/>
                </a:solidFill>
              </a:rPr>
              <a:t>, propter </a:t>
            </a:r>
            <a:r>
              <a:rPr lang="en-US" sz="2000" b="1" dirty="0" err="1" smtClean="0">
                <a:solidFill>
                  <a:schemeClr val="bg1"/>
                </a:solidFill>
              </a:rPr>
              <a:t>te</a:t>
            </a:r>
            <a:r>
              <a:rPr lang="en-US" sz="2000" b="1" dirty="0" smtClean="0">
                <a:solidFill>
                  <a:schemeClr val="bg1"/>
                </a:solidFill>
              </a:rPr>
              <a:t>: </a:t>
            </a:r>
            <a:r>
              <a:rPr lang="en-US" sz="2000" b="1" dirty="0" err="1" smtClean="0">
                <a:solidFill>
                  <a:schemeClr val="bg1"/>
                </a:solidFill>
              </a:rPr>
              <a:t>ipsa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est</a:t>
            </a:r>
            <a:r>
              <a:rPr lang="en-US" sz="2000" b="1" dirty="0" smtClean="0">
                <a:solidFill>
                  <a:schemeClr val="bg1"/>
                </a:solidFill>
              </a:rPr>
              <a:t> et non </a:t>
            </a:r>
            <a:r>
              <a:rPr lang="en-US" sz="2000" b="1" dirty="0" err="1" smtClean="0">
                <a:solidFill>
                  <a:schemeClr val="bg1"/>
                </a:solidFill>
              </a:rPr>
              <a:t>est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en-US" sz="2000" b="1" dirty="0" err="1" smtClean="0">
                <a:solidFill>
                  <a:schemeClr val="bg1"/>
                </a:solidFill>
              </a:rPr>
              <a:t>altera</a:t>
            </a:r>
            <a:r>
              <a:rPr lang="en-US" sz="2000" b="1" dirty="0" smtClean="0">
                <a:solidFill>
                  <a:schemeClr val="bg1"/>
                </a:solidFill>
              </a:rPr>
              <a:t>. qui </a:t>
            </a:r>
            <a:r>
              <a:rPr lang="en-US" sz="2000" b="1" dirty="0" err="1" smtClean="0">
                <a:solidFill>
                  <a:schemeClr val="bg1"/>
                </a:solidFill>
              </a:rPr>
              <a:t>autem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aliam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putant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esse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aliud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sectantur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gaudium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neque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ipsum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en-US" sz="2000" b="1" dirty="0" err="1" smtClean="0">
                <a:solidFill>
                  <a:schemeClr val="bg1"/>
                </a:solidFill>
              </a:rPr>
              <a:t>verum</a:t>
            </a:r>
            <a:r>
              <a:rPr lang="en-US" sz="2000" b="1" dirty="0" smtClean="0">
                <a:solidFill>
                  <a:schemeClr val="bg1"/>
                </a:solidFill>
              </a:rPr>
              <a:t>. </a:t>
            </a:r>
            <a:r>
              <a:rPr lang="en-US" sz="2000" b="1" dirty="0" err="1" smtClean="0">
                <a:solidFill>
                  <a:schemeClr val="bg1"/>
                </a:solidFill>
              </a:rPr>
              <a:t>ab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aliqua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tamen</a:t>
            </a:r>
            <a:r>
              <a:rPr lang="en-US" sz="2000" b="1" dirty="0" smtClean="0">
                <a:solidFill>
                  <a:schemeClr val="bg1"/>
                </a:solidFill>
              </a:rPr>
              <a:t> imagine </a:t>
            </a:r>
            <a:r>
              <a:rPr lang="en-US" sz="2000" b="1" dirty="0" err="1" smtClean="0">
                <a:solidFill>
                  <a:schemeClr val="bg1"/>
                </a:solidFill>
              </a:rPr>
              <a:t>gaudii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voluntas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eorum</a:t>
            </a:r>
            <a:r>
              <a:rPr lang="en-US" sz="2000" b="1" dirty="0" smtClean="0">
                <a:solidFill>
                  <a:schemeClr val="bg1"/>
                </a:solidFill>
              </a:rPr>
              <a:t> non </a:t>
            </a:r>
            <a:r>
              <a:rPr lang="en-US" sz="2000" b="1" dirty="0" err="1" smtClean="0">
                <a:solidFill>
                  <a:schemeClr val="bg1"/>
                </a:solidFill>
              </a:rPr>
              <a:t>avertitur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pPr algn="l"/>
            <a:r>
              <a:rPr lang="zh-CN" altLang="en-US" sz="2000" b="1" dirty="0" smtClean="0">
                <a:solidFill>
                  <a:srgbClr val="FFFF00"/>
                </a:solidFill>
              </a:rPr>
              <a:t>我愛袮太晚了，萬古常新的美，我愛袮太晚了！看，袮在我內，我卻在外，我在身外尋找袮；醜惡的我，在袮所創造的美事當中，醜陋地狂奔亂竄。袮和我在一起，我卻不和袮相偕。它們把我抓去而遠離袮，除非它們在袮內，否則便不存在。</a:t>
            </a:r>
            <a:r>
              <a:rPr lang="en-US" altLang="zh-CN" sz="2000" b="1" dirty="0" smtClean="0">
                <a:solidFill>
                  <a:srgbClr val="FFFF00"/>
                </a:solidFill>
              </a:rPr>
              <a:t>	</a:t>
            </a:r>
            <a:r>
              <a:rPr lang="en-US" altLang="zh-CN" sz="2000" b="1" dirty="0" smtClean="0"/>
              <a:t>			                 </a:t>
            </a:r>
            <a:r>
              <a:rPr lang="en-US" altLang="zh-CN" sz="2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altLang="zh-CN" sz="1800" b="1" dirty="0" smtClean="0">
                <a:solidFill>
                  <a:srgbClr val="FF3300"/>
                </a:solidFill>
              </a:rPr>
              <a:t>10:27</a:t>
            </a:r>
            <a:endParaRPr lang="en-US" sz="1800" b="1" dirty="0">
              <a:solidFill>
                <a:srgbClr val="FF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60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000" b="1" dirty="0" smtClean="0">
                <a:solidFill>
                  <a:srgbClr val="FF6600"/>
                </a:solidFill>
              </a:rPr>
              <a:t>Sero te amavi, pulchritudo tam antiqua et tam nova, sero te amavi! et ecce </a:t>
            </a:r>
          </a:p>
          <a:p>
            <a:pPr>
              <a:buNone/>
            </a:pPr>
            <a:r>
              <a:rPr lang="pt-BR" sz="2000" b="1" dirty="0" smtClean="0">
                <a:solidFill>
                  <a:srgbClr val="FF6600"/>
                </a:solidFill>
              </a:rPr>
              <a:t>intus eras et ego foris, et ibi te quaerebam, et in ista formosa, quae fecisti, </a:t>
            </a:r>
          </a:p>
          <a:p>
            <a:pPr>
              <a:buNone/>
            </a:pPr>
            <a:r>
              <a:rPr lang="pt-BR" sz="2000" b="1" dirty="0" smtClean="0">
                <a:solidFill>
                  <a:srgbClr val="FF6600"/>
                </a:solidFill>
              </a:rPr>
              <a:t>deformis inruebam. mecum eras, et tecum non eram. </a:t>
            </a:r>
            <a:r>
              <a:rPr lang="it-IT" sz="2000" b="1" dirty="0" smtClean="0">
                <a:solidFill>
                  <a:srgbClr val="FF6600"/>
                </a:solidFill>
              </a:rPr>
              <a:t>ea me tenebant longe </a:t>
            </a:r>
          </a:p>
          <a:p>
            <a:pPr>
              <a:buNone/>
            </a:pPr>
            <a:r>
              <a:rPr lang="it-IT" sz="2000" b="1" dirty="0" smtClean="0">
                <a:solidFill>
                  <a:srgbClr val="FF6600"/>
                </a:solidFill>
              </a:rPr>
              <a:t>a te, quae si in te non essent, non essent.</a:t>
            </a:r>
            <a:endParaRPr lang="en-US" sz="2000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 smtClean="0">
                <a:solidFill>
                  <a:srgbClr val="FF0066"/>
                </a:solidFill>
              </a:rPr>
              <a:t>反思</a:t>
            </a:r>
            <a:endParaRPr lang="en-US" sz="3200" b="1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382000" cy="449580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zh-CN" alt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奧思定為什麼坦然向全世界公開他罪惡的生活？</a:t>
            </a:r>
            <a:endParaRPr lang="en-US" altLang="zh-CN" sz="2400" b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zh-CN" altLang="en-US" sz="2400" b="1" dirty="0" smtClean="0">
                <a:solidFill>
                  <a:srgbClr val="FFFFCC"/>
                </a:solidFill>
              </a:rPr>
              <a:t>他有否考慮到公開自己的醜陋之後，別人不會接納他，甚至於郫視他？</a:t>
            </a:r>
            <a:endParaRPr lang="en-US" altLang="zh-CN" sz="2400" b="1" dirty="0" smtClean="0">
              <a:solidFill>
                <a:srgbClr val="FFFFCC"/>
              </a:solidFill>
            </a:endParaRPr>
          </a:p>
          <a:p>
            <a:pPr marL="457200" indent="-457200">
              <a:buAutoNum type="arabicPeriod"/>
            </a:pPr>
            <a:r>
              <a:rPr lang="zh-CN" altLang="en-US" sz="2400" b="1" dirty="0" smtClean="0">
                <a:solidFill>
                  <a:srgbClr val="FFFF66"/>
                </a:solidFill>
              </a:rPr>
              <a:t>如果全世界都郫視他，對他指指點點，甚至於不許他領洗、晉鐸以及晉牧，你的看法如何</a:t>
            </a:r>
            <a:r>
              <a:rPr lang="en-US" altLang="zh-CN" sz="2400" b="1" dirty="0" smtClean="0">
                <a:solidFill>
                  <a:srgbClr val="FFFF66"/>
                </a:solidFill>
              </a:rPr>
              <a:t>?</a:t>
            </a:r>
          </a:p>
          <a:p>
            <a:pPr marL="457200" indent="-457200">
              <a:buAutoNum type="arabicPeriod"/>
            </a:pPr>
            <a:r>
              <a:rPr lang="zh-CN" altLang="en-US" sz="2400" b="1" dirty="0" smtClean="0">
                <a:solidFill>
                  <a:srgbClr val="FFFF00"/>
                </a:solidFill>
              </a:rPr>
              <a:t>我們教會如何對待罪人（全人都是罪人，除了聖母）？</a:t>
            </a:r>
            <a:endParaRPr lang="en-US" altLang="zh-CN" sz="2400" b="1" dirty="0" smtClean="0">
              <a:solidFill>
                <a:srgbClr val="FFFF00"/>
              </a:solidFill>
            </a:endParaRPr>
          </a:p>
          <a:p>
            <a:pPr marL="457200" indent="-457200">
              <a:buAutoNum type="arabicPeriod"/>
            </a:pPr>
            <a:r>
              <a:rPr lang="zh-CN" altLang="en-US" sz="2400" b="1" dirty="0" smtClean="0">
                <a:solidFill>
                  <a:srgbClr val="FFC000"/>
                </a:solidFill>
              </a:rPr>
              <a:t>我們如何面對自己的醜陋？</a:t>
            </a:r>
            <a:endParaRPr lang="en-US" altLang="zh-CN" sz="2400" b="1" dirty="0" smtClean="0">
              <a:solidFill>
                <a:srgbClr val="FFC000"/>
              </a:solidFill>
            </a:endParaRPr>
          </a:p>
          <a:p>
            <a:pPr marL="457200" indent="-457200">
              <a:buAutoNum type="arabicPeriod"/>
            </a:pPr>
            <a:r>
              <a:rPr lang="zh-CN" altLang="en-US" sz="2400" b="1" dirty="0" smtClean="0">
                <a:solidFill>
                  <a:srgbClr val="FF6600"/>
                </a:solidFill>
              </a:rPr>
              <a:t>我們如何步武奧思定的足跡，瀟灑地脫離舊人，勇敢地穿上新人？</a:t>
            </a:r>
            <a:endParaRPr lang="en-US" altLang="zh-CN" sz="2400" b="1" dirty="0" smtClean="0">
              <a:solidFill>
                <a:srgbClr val="FF6600"/>
              </a:solidFill>
            </a:endParaRPr>
          </a:p>
          <a:p>
            <a:pPr marL="457200" indent="-457200">
              <a:buAutoNum type="arabicPeriod"/>
            </a:pPr>
            <a:r>
              <a:rPr lang="zh-CN" altLang="en-US" sz="2400" b="1" dirty="0" smtClean="0">
                <a:solidFill>
                  <a:srgbClr val="FF3300"/>
                </a:solidFill>
              </a:rPr>
              <a:t>面對萬古常新的美，我們如何愛祂、愛他、愛她以及愛它？</a:t>
            </a:r>
            <a:endParaRPr lang="en-US" altLang="zh-CN" sz="2400" b="1" dirty="0" smtClean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zh-CN" altLang="en-US" sz="3200" b="1" dirty="0" smtClean="0">
                <a:solidFill>
                  <a:srgbClr val="FFC000"/>
                </a:solidFill>
              </a:rPr>
              <a:t>參考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b="1" dirty="0" err="1" smtClean="0">
                <a:solidFill>
                  <a:schemeClr val="bg1"/>
                </a:solidFill>
              </a:rPr>
              <a:t>Guerrini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Mariarosa</a:t>
            </a:r>
            <a:r>
              <a:rPr lang="en-US" sz="2000" b="1" dirty="0" smtClean="0">
                <a:solidFill>
                  <a:schemeClr val="bg1"/>
                </a:solidFill>
              </a:rPr>
              <a:t>. </a:t>
            </a:r>
            <a:r>
              <a:rPr lang="en-US" sz="2000" b="1" i="1" dirty="0" smtClean="0">
                <a:solidFill>
                  <a:schemeClr val="bg1"/>
                </a:solidFill>
              </a:rPr>
              <a:t>Late Have I Loved You</a:t>
            </a:r>
            <a:r>
              <a:rPr lang="en-US" sz="2000" b="1" dirty="0" smtClean="0">
                <a:solidFill>
                  <a:schemeClr val="bg1"/>
                </a:solidFill>
              </a:rPr>
              <a:t>. Quezon City, PL: </a:t>
            </a:r>
            <a:r>
              <a:rPr lang="en-US" sz="2000" b="1" dirty="0" err="1" smtClean="0">
                <a:solidFill>
                  <a:schemeClr val="bg1"/>
                </a:solidFill>
              </a:rPr>
              <a:t>Claretian</a:t>
            </a:r>
            <a:r>
              <a:rPr lang="en-US" sz="2000" b="1" dirty="0" smtClean="0">
                <a:solidFill>
                  <a:schemeClr val="bg1"/>
                </a:solidFill>
              </a:rPr>
              <a:t> Publications, 1985.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FFCC"/>
                </a:solidFill>
              </a:rPr>
              <a:t>http://www.cclw.net/soul/chanhuilu/index.html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FF99"/>
                </a:solidFill>
              </a:rPr>
              <a:t>http://www9.georgetown.edu/faculty/jod/augustine/conf.pdf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CC00"/>
                </a:solidFill>
              </a:rPr>
              <a:t>http://www9.georgetown.edu/faculty/jod/Englishconfessions.html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http://www9.georgetown.edu/faculty/jod/latinconf/latinconf.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>
            <a:normAutofit/>
          </a:bodyPr>
          <a:lstStyle/>
          <a:p>
            <a:pPr algn="l"/>
            <a:r>
              <a:rPr lang="zh-CN" altLang="en-US" sz="2000" b="1" dirty="0" smtClean="0">
                <a:solidFill>
                  <a:srgbClr val="FFC000"/>
                </a:solidFill>
              </a:rPr>
              <a:t>為我，袮當時在哪裡？在多麼遙遠的地方，我離開袮千里迢迢，甚至被禁止吃我用以喂豬的糠秕 。</a:t>
            </a:r>
            <a:r>
              <a:rPr lang="en-US" altLang="zh-CN" sz="2000" b="1" dirty="0" smtClean="0">
                <a:solidFill>
                  <a:srgbClr val="FFC000"/>
                </a:solidFill>
              </a:rPr>
              <a:t>					     </a:t>
            </a:r>
            <a:r>
              <a:rPr lang="en-US" altLang="zh-CN" sz="1800" b="1" dirty="0" smtClean="0">
                <a:solidFill>
                  <a:srgbClr val="FFFF66"/>
                </a:solidFill>
              </a:rPr>
              <a:t>3:6</a:t>
            </a:r>
            <a:endParaRPr lang="en-US" sz="1800" b="1" dirty="0">
              <a:solidFill>
                <a:srgbClr val="FFFF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106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000" b="1" dirty="0" smtClean="0">
                <a:solidFill>
                  <a:srgbClr val="FFFFCC"/>
                </a:solidFill>
              </a:rPr>
              <a:t>Ubi ergo mihi tunc eras et quam longe? et longe peregrinabar abs te, </a:t>
            </a:r>
          </a:p>
          <a:p>
            <a:pPr>
              <a:buNone/>
            </a:pPr>
            <a:r>
              <a:rPr lang="pt-BR" sz="2000" b="1" dirty="0" smtClean="0">
                <a:solidFill>
                  <a:srgbClr val="FFFFCC"/>
                </a:solidFill>
              </a:rPr>
              <a:t>Exclusus et a siliquis porcorum, quos de siliquis pascebam.</a:t>
            </a:r>
            <a:endParaRPr lang="en-US" sz="2000" b="1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zh-CN" altLang="en-US" sz="2800" b="1" dirty="0" smtClean="0">
                <a:solidFill>
                  <a:srgbClr val="FF3300"/>
                </a:solidFill>
              </a:rPr>
              <a:t>製作</a:t>
            </a:r>
            <a:r>
              <a:rPr lang="zh-CN" altLang="en-US" sz="2800" b="1" dirty="0" smtClean="0">
                <a:solidFill>
                  <a:srgbClr val="FF6600"/>
                </a:solidFill>
              </a:rPr>
              <a:t>、</a:t>
            </a:r>
            <a:r>
              <a:rPr lang="zh-CN" altLang="en-US" sz="2800" b="1" dirty="0" smtClean="0">
                <a:solidFill>
                  <a:srgbClr val="FFC000"/>
                </a:solidFill>
              </a:rPr>
              <a:t>翻譯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1447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zh-CN" altLang="en-US" sz="1400" b="1" dirty="0" smtClean="0">
                <a:solidFill>
                  <a:srgbClr val="FF6600"/>
                </a:solidFill>
              </a:rPr>
              <a:t>趙必成，</a:t>
            </a:r>
            <a:r>
              <a:rPr lang="en-US" altLang="zh-CN" sz="1400" b="1" dirty="0" err="1" smtClean="0">
                <a:solidFill>
                  <a:srgbClr val="FF6600"/>
                </a:solidFill>
              </a:rPr>
              <a:t>DMin</a:t>
            </a:r>
            <a:r>
              <a:rPr lang="en-US" altLang="zh-CN" sz="1400" b="1" dirty="0" smtClean="0">
                <a:solidFill>
                  <a:srgbClr val="FF6600"/>
                </a:solidFill>
              </a:rPr>
              <a:t>., PhD.</a:t>
            </a:r>
          </a:p>
          <a:p>
            <a:pPr>
              <a:buFontTx/>
              <a:buNone/>
              <a:defRPr/>
            </a:pPr>
            <a:r>
              <a:rPr lang="zh-CN" altLang="en-US" sz="1400" b="1" dirty="0" smtClean="0">
                <a:solidFill>
                  <a:srgbClr val="FF6600"/>
                </a:solidFill>
              </a:rPr>
              <a:t>天主教華人靈修中心</a:t>
            </a:r>
            <a:endParaRPr lang="en-US" altLang="zh-CN" sz="1400" b="1" dirty="0" smtClean="0">
              <a:solidFill>
                <a:srgbClr val="FF6600"/>
              </a:solidFill>
            </a:endParaRPr>
          </a:p>
          <a:p>
            <a:pPr>
              <a:buFontTx/>
              <a:buNone/>
              <a:defRPr/>
            </a:pPr>
            <a:r>
              <a:rPr lang="en-US" sz="1400" b="1" dirty="0" smtClean="0">
                <a:solidFill>
                  <a:srgbClr val="FF6600"/>
                </a:solidFill>
              </a:rPr>
              <a:t>The Chinese Catholic Spiritual Center</a:t>
            </a:r>
          </a:p>
          <a:p>
            <a:pPr>
              <a:buFontTx/>
              <a:buNone/>
              <a:defRPr/>
            </a:pPr>
            <a:r>
              <a:rPr lang="en-US" sz="1400" b="1" dirty="0" smtClean="0">
                <a:solidFill>
                  <a:srgbClr val="FF6600"/>
                </a:solidFill>
              </a:rPr>
              <a:t>New Brunswick, New Jersey, USA</a:t>
            </a:r>
          </a:p>
          <a:p>
            <a:pPr>
              <a:buFontTx/>
              <a:buNone/>
              <a:defRPr/>
            </a:pPr>
            <a:r>
              <a:rPr lang="en-US" sz="1400" b="1" dirty="0" smtClean="0">
                <a:solidFill>
                  <a:srgbClr val="FF6600"/>
                </a:solidFill>
              </a:rPr>
              <a:t>2012</a:t>
            </a:r>
            <a:r>
              <a:rPr lang="zh-CN" altLang="en-US" sz="1400" b="1" dirty="0" smtClean="0">
                <a:solidFill>
                  <a:srgbClr val="FF6600"/>
                </a:solidFill>
              </a:rPr>
              <a:t>年</a:t>
            </a:r>
            <a:r>
              <a:rPr lang="en-US" altLang="zh-CN" sz="1400" b="1" dirty="0" smtClean="0">
                <a:solidFill>
                  <a:srgbClr val="FF6600"/>
                </a:solidFill>
              </a:rPr>
              <a:t>6</a:t>
            </a:r>
            <a:r>
              <a:rPr lang="zh-CN" altLang="en-US" sz="1400" b="1" dirty="0" smtClean="0">
                <a:solidFill>
                  <a:srgbClr val="FF6600"/>
                </a:solidFill>
              </a:rPr>
              <a:t>月</a:t>
            </a:r>
            <a:r>
              <a:rPr lang="en-US" altLang="zh-CN" sz="1400" b="1" dirty="0" smtClean="0">
                <a:solidFill>
                  <a:srgbClr val="FF6600"/>
                </a:solidFill>
              </a:rPr>
              <a:t>28</a:t>
            </a:r>
            <a:r>
              <a:rPr lang="zh-CN" altLang="en-US" sz="1400" b="1" dirty="0" smtClean="0">
                <a:solidFill>
                  <a:srgbClr val="FF6600"/>
                </a:solidFill>
              </a:rPr>
              <a:t>日</a:t>
            </a:r>
            <a:endParaRPr lang="en-US" altLang="zh-CN" sz="1400" b="1" dirty="0" smtClean="0">
              <a:solidFill>
                <a:srgbClr val="FF6600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029200"/>
            <a:ext cx="8229600" cy="1676400"/>
          </a:xfrm>
          <a:prstGeom prst="rect">
            <a:avLst/>
          </a:prstGeom>
          <a:solidFill>
            <a:schemeClr val="accent6">
              <a:lumMod val="7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>
            <a:normAutofit/>
          </a:bodyPr>
          <a:lstStyle/>
          <a:p>
            <a:pPr algn="l"/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</a:rPr>
              <a:t>有禍了，有禍了！我被一步一步帶到地獄的深層，就算在追尋袮的時候，我的天主，因為缺乏對真理的認知，我勞作以及心焦</a:t>
            </a:r>
            <a:r>
              <a:rPr lang="zh-CN" altLang="en-US" sz="2000" dirty="0" smtClean="0"/>
              <a:t> </a:t>
            </a: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</a:rPr>
              <a:t>如焚，</a:t>
            </a:r>
            <a:r>
              <a:rPr lang="en-US" altLang="zh-CN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</a:rPr>
              <a:t>我現在向你懺悔，可是，在我還沒有懺悔之前，你已經憐憫了我</a:t>
            </a:r>
            <a:r>
              <a:rPr lang="en-US" altLang="zh-CN" sz="2000" b="1" dirty="0" smtClean="0">
                <a:solidFill>
                  <a:schemeClr val="accent6">
                    <a:lumMod val="50000"/>
                  </a:schemeClr>
                </a:solidFill>
              </a:rPr>
              <a:t> — </a:t>
            </a: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</a:rPr>
              <a:t>但是我僅僅用肉體的感覺，而不是用袮所賦與我們的理智，去制服野獸。</a:t>
            </a:r>
            <a:r>
              <a:rPr lang="en-US" altLang="zh-CN" sz="2000" b="1" dirty="0" smtClean="0">
                <a:solidFill>
                  <a:schemeClr val="accent6">
                    <a:lumMod val="50000"/>
                  </a:schemeClr>
                </a:solidFill>
              </a:rPr>
              <a:t>	                       </a:t>
            </a:r>
            <a:r>
              <a:rPr lang="en-US" altLang="zh-CN" sz="1800" b="1" dirty="0" smtClean="0">
                <a:solidFill>
                  <a:schemeClr val="accent6">
                    <a:lumMod val="75000"/>
                  </a:schemeClr>
                </a:solidFill>
              </a:rPr>
              <a:t>3:6 </a:t>
            </a:r>
            <a:endParaRPr lang="en-US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67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2000" b="1" dirty="0" err="1">
                <a:solidFill>
                  <a:srgbClr val="FFFF66"/>
                </a:solidFill>
              </a:rPr>
              <a:t>V</a:t>
            </a:r>
            <a:r>
              <a:rPr lang="en-US" sz="2000" b="1" dirty="0" err="1" smtClean="0">
                <a:solidFill>
                  <a:srgbClr val="FFFF66"/>
                </a:solidFill>
              </a:rPr>
              <a:t>ae</a:t>
            </a:r>
            <a:r>
              <a:rPr lang="en-US" sz="2000" b="1" dirty="0" smtClean="0">
                <a:solidFill>
                  <a:srgbClr val="FFFF66"/>
                </a:solidFill>
              </a:rPr>
              <a:t>, </a:t>
            </a:r>
            <a:r>
              <a:rPr lang="en-US" sz="2000" b="1" dirty="0" err="1" smtClean="0">
                <a:solidFill>
                  <a:srgbClr val="FFFF66"/>
                </a:solidFill>
              </a:rPr>
              <a:t>vae</a:t>
            </a:r>
            <a:r>
              <a:rPr lang="en-US" sz="2000" b="1" dirty="0" smtClean="0">
                <a:solidFill>
                  <a:srgbClr val="FFFF66"/>
                </a:solidFill>
              </a:rPr>
              <a:t>! </a:t>
            </a:r>
            <a:r>
              <a:rPr lang="en-US" sz="2000" b="1" dirty="0" err="1" smtClean="0">
                <a:solidFill>
                  <a:srgbClr val="FFFF66"/>
                </a:solidFill>
              </a:rPr>
              <a:t>quibus</a:t>
            </a:r>
            <a:r>
              <a:rPr lang="en-US" sz="2000" b="1" dirty="0" smtClean="0">
                <a:solidFill>
                  <a:srgbClr val="FFFF66"/>
                </a:solidFill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</a:rPr>
              <a:t>gradibus</a:t>
            </a:r>
            <a:r>
              <a:rPr lang="en-US" sz="2000" b="1" dirty="0" smtClean="0">
                <a:solidFill>
                  <a:srgbClr val="FFFF66"/>
                </a:solidFill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</a:rPr>
              <a:t>deductus</a:t>
            </a:r>
            <a:r>
              <a:rPr lang="en-US" sz="2000" b="1" dirty="0" smtClean="0">
                <a:solidFill>
                  <a:srgbClr val="FFFF66"/>
                </a:solidFill>
              </a:rPr>
              <a:t> in </a:t>
            </a:r>
            <a:r>
              <a:rPr lang="en-US" sz="2000" b="1" dirty="0" err="1" smtClean="0">
                <a:solidFill>
                  <a:srgbClr val="FFFF66"/>
                </a:solidFill>
              </a:rPr>
              <a:t>profunda</a:t>
            </a:r>
            <a:r>
              <a:rPr lang="en-US" sz="2000" b="1" dirty="0" smtClean="0">
                <a:solidFill>
                  <a:srgbClr val="FFFF66"/>
                </a:solidFill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</a:rPr>
              <a:t>inferi</a:t>
            </a:r>
            <a:r>
              <a:rPr lang="en-US" sz="2000" b="1" dirty="0" smtClean="0">
                <a:solidFill>
                  <a:srgbClr val="FFFF66"/>
                </a:solidFill>
              </a:rPr>
              <a:t>, </a:t>
            </a:r>
            <a:r>
              <a:rPr lang="en-US" sz="2000" b="1" dirty="0" err="1" smtClean="0">
                <a:solidFill>
                  <a:srgbClr val="FFFF66"/>
                </a:solidFill>
              </a:rPr>
              <a:t>quippe</a:t>
            </a:r>
            <a:r>
              <a:rPr lang="en-US" sz="2000" b="1" dirty="0" smtClean="0">
                <a:solidFill>
                  <a:srgbClr val="FFFF66"/>
                </a:solidFill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</a:rPr>
              <a:t>laborans</a:t>
            </a:r>
            <a:r>
              <a:rPr lang="en-US" sz="2000" b="1" dirty="0" smtClean="0">
                <a:solidFill>
                  <a:srgbClr val="FFFF66"/>
                </a:solidFill>
              </a:rPr>
              <a:t> et </a:t>
            </a:r>
          </a:p>
          <a:p>
            <a:pPr>
              <a:buNone/>
            </a:pPr>
            <a:r>
              <a:rPr lang="en-US" sz="2000" b="1" dirty="0" err="1" smtClean="0">
                <a:solidFill>
                  <a:srgbClr val="FFFF66"/>
                </a:solidFill>
              </a:rPr>
              <a:t>aestuans</a:t>
            </a:r>
            <a:r>
              <a:rPr lang="en-US" sz="2000" b="1" dirty="0" smtClean="0">
                <a:solidFill>
                  <a:srgbClr val="FFFF66"/>
                </a:solidFill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</a:rPr>
              <a:t>inopia</a:t>
            </a:r>
            <a:r>
              <a:rPr lang="en-US" sz="2000" b="1" dirty="0" smtClean="0">
                <a:solidFill>
                  <a:srgbClr val="FFFF66"/>
                </a:solidFill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</a:rPr>
              <a:t>veri</a:t>
            </a:r>
            <a:r>
              <a:rPr lang="en-US" sz="2000" b="1" dirty="0" smtClean="0">
                <a:solidFill>
                  <a:srgbClr val="FFFF66"/>
                </a:solidFill>
              </a:rPr>
              <a:t>, cum </a:t>
            </a:r>
            <a:r>
              <a:rPr lang="en-US" sz="2000" b="1" dirty="0" err="1" smtClean="0">
                <a:solidFill>
                  <a:srgbClr val="FFFF66"/>
                </a:solidFill>
              </a:rPr>
              <a:t>te</a:t>
            </a:r>
            <a:r>
              <a:rPr lang="en-US" sz="2000" b="1" dirty="0" smtClean="0">
                <a:solidFill>
                  <a:srgbClr val="FFFF66"/>
                </a:solidFill>
              </a:rPr>
              <a:t>, </a:t>
            </a:r>
            <a:r>
              <a:rPr lang="en-US" sz="2000" b="1" dirty="0" err="1" smtClean="0">
                <a:solidFill>
                  <a:srgbClr val="FFFF66"/>
                </a:solidFill>
              </a:rPr>
              <a:t>deus</a:t>
            </a:r>
            <a:r>
              <a:rPr lang="en-US" sz="2000" b="1" dirty="0" smtClean="0">
                <a:solidFill>
                  <a:srgbClr val="FFFF66"/>
                </a:solidFill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</a:rPr>
              <a:t>meus</a:t>
            </a:r>
            <a:r>
              <a:rPr lang="en-US" sz="2000" b="1" dirty="0" smtClean="0">
                <a:solidFill>
                  <a:srgbClr val="FFFF66"/>
                </a:solidFill>
              </a:rPr>
              <a:t> - </a:t>
            </a:r>
            <a:r>
              <a:rPr lang="en-US" sz="2000" b="1" dirty="0" err="1" smtClean="0">
                <a:solidFill>
                  <a:srgbClr val="FFFF66"/>
                </a:solidFill>
              </a:rPr>
              <a:t>tibi</a:t>
            </a:r>
            <a:r>
              <a:rPr lang="en-US" sz="2000" b="1" dirty="0" smtClean="0">
                <a:solidFill>
                  <a:srgbClr val="FFFF66"/>
                </a:solidFill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</a:rPr>
              <a:t>confiteor</a:t>
            </a:r>
            <a:r>
              <a:rPr lang="en-US" sz="2000" b="1" dirty="0" smtClean="0">
                <a:solidFill>
                  <a:srgbClr val="FFFF66"/>
                </a:solidFill>
              </a:rPr>
              <a:t>, qui me </a:t>
            </a:r>
            <a:r>
              <a:rPr lang="en-US" sz="2000" b="1" dirty="0" err="1" smtClean="0">
                <a:solidFill>
                  <a:srgbClr val="FFFF66"/>
                </a:solidFill>
              </a:rPr>
              <a:t>miseratus</a:t>
            </a:r>
            <a:r>
              <a:rPr lang="en-US" sz="2000" b="1" dirty="0" smtClean="0">
                <a:solidFill>
                  <a:srgbClr val="FFFF66"/>
                </a:solidFill>
              </a:rPr>
              <a:t> </a:t>
            </a:r>
          </a:p>
          <a:p>
            <a:pPr>
              <a:buNone/>
            </a:pPr>
            <a:r>
              <a:rPr lang="en-US" sz="2000" b="1" dirty="0" err="1" smtClean="0">
                <a:solidFill>
                  <a:srgbClr val="FFFF66"/>
                </a:solidFill>
              </a:rPr>
              <a:t>es</a:t>
            </a:r>
            <a:r>
              <a:rPr lang="en-US" sz="2000" b="1" dirty="0" smtClean="0">
                <a:solidFill>
                  <a:srgbClr val="FFFF66"/>
                </a:solidFill>
              </a:rPr>
              <a:t> et </a:t>
            </a:r>
            <a:r>
              <a:rPr lang="en-US" sz="2000" b="1" dirty="0" err="1" smtClean="0">
                <a:solidFill>
                  <a:srgbClr val="FFFF66"/>
                </a:solidFill>
              </a:rPr>
              <a:t>nondum</a:t>
            </a:r>
            <a:r>
              <a:rPr lang="en-US" sz="2000" b="1" dirty="0" smtClean="0">
                <a:solidFill>
                  <a:srgbClr val="FFFF66"/>
                </a:solidFill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</a:rPr>
              <a:t>confitentem</a:t>
            </a:r>
            <a:r>
              <a:rPr lang="en-US" sz="2000" b="1" dirty="0" smtClean="0">
                <a:solidFill>
                  <a:srgbClr val="FFFF66"/>
                </a:solidFill>
              </a:rPr>
              <a:t> -- cum </a:t>
            </a:r>
            <a:r>
              <a:rPr lang="en-US" sz="2000" b="1" dirty="0" err="1" smtClean="0">
                <a:solidFill>
                  <a:srgbClr val="FFFF66"/>
                </a:solidFill>
              </a:rPr>
              <a:t>te</a:t>
            </a:r>
            <a:r>
              <a:rPr lang="en-US" sz="2000" b="1" dirty="0" smtClean="0">
                <a:solidFill>
                  <a:srgbClr val="FFFF66"/>
                </a:solidFill>
              </a:rPr>
              <a:t> non </a:t>
            </a:r>
            <a:r>
              <a:rPr lang="en-US" sz="2000" b="1" dirty="0" err="1" smtClean="0">
                <a:solidFill>
                  <a:srgbClr val="FFFF66"/>
                </a:solidFill>
              </a:rPr>
              <a:t>secundum</a:t>
            </a:r>
            <a:r>
              <a:rPr lang="en-US" sz="2000" b="1" dirty="0" smtClean="0">
                <a:solidFill>
                  <a:srgbClr val="FFFF66"/>
                </a:solidFill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</a:rPr>
              <a:t>intellectum</a:t>
            </a:r>
            <a:r>
              <a:rPr lang="en-US" sz="2000" b="1" dirty="0" smtClean="0">
                <a:solidFill>
                  <a:srgbClr val="FFFF66"/>
                </a:solidFill>
              </a:rPr>
              <a:t> mentis, quo </a:t>
            </a:r>
          </a:p>
          <a:p>
            <a:pPr>
              <a:buNone/>
            </a:pPr>
            <a:r>
              <a:rPr lang="en-US" sz="2000" b="1" dirty="0" err="1" smtClean="0">
                <a:solidFill>
                  <a:srgbClr val="FFFF66"/>
                </a:solidFill>
              </a:rPr>
              <a:t>modo</a:t>
            </a:r>
            <a:r>
              <a:rPr lang="en-US" sz="2000" b="1" dirty="0" smtClean="0">
                <a:solidFill>
                  <a:srgbClr val="FFFF66"/>
                </a:solidFill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</a:rPr>
              <a:t>praestare</a:t>
            </a:r>
            <a:r>
              <a:rPr lang="en-US" sz="2000" b="1" dirty="0" smtClean="0">
                <a:solidFill>
                  <a:srgbClr val="FFFF66"/>
                </a:solidFill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</a:rPr>
              <a:t>voluisti</a:t>
            </a:r>
            <a:r>
              <a:rPr lang="en-US" sz="2000" b="1" dirty="0" smtClean="0">
                <a:solidFill>
                  <a:srgbClr val="FFFF66"/>
                </a:solidFill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</a:rPr>
              <a:t>beluis</a:t>
            </a:r>
            <a:r>
              <a:rPr lang="en-US" sz="2000" b="1" dirty="0" smtClean="0">
                <a:solidFill>
                  <a:srgbClr val="FFFF66"/>
                </a:solidFill>
              </a:rPr>
              <a:t>, </a:t>
            </a:r>
            <a:r>
              <a:rPr lang="en-US" sz="2000" b="1" dirty="0" err="1" smtClean="0">
                <a:solidFill>
                  <a:srgbClr val="FFFF66"/>
                </a:solidFill>
              </a:rPr>
              <a:t>sed</a:t>
            </a:r>
            <a:r>
              <a:rPr lang="en-US" sz="2000" b="1" dirty="0" smtClean="0">
                <a:solidFill>
                  <a:srgbClr val="FFFF66"/>
                </a:solidFill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</a:rPr>
              <a:t>secundum</a:t>
            </a:r>
            <a:r>
              <a:rPr lang="en-US" sz="2000" b="1" dirty="0" smtClean="0">
                <a:solidFill>
                  <a:srgbClr val="FFFF66"/>
                </a:solidFill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</a:rPr>
              <a:t>sensum</a:t>
            </a:r>
            <a:r>
              <a:rPr lang="en-US" sz="2000" b="1" dirty="0" smtClean="0">
                <a:solidFill>
                  <a:srgbClr val="FFFF66"/>
                </a:solidFill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</a:rPr>
              <a:t>carnis</a:t>
            </a:r>
            <a:r>
              <a:rPr lang="en-US" sz="2000" b="1" dirty="0" smtClean="0">
                <a:solidFill>
                  <a:srgbClr val="FFFF66"/>
                </a:solidFill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</a:rPr>
              <a:t>quaererem</a:t>
            </a:r>
            <a:r>
              <a:rPr lang="en-US" sz="2000" b="1" dirty="0" smtClean="0">
                <a:solidFill>
                  <a:srgbClr val="FFFF66"/>
                </a:solidFill>
              </a:rPr>
              <a:t>.</a:t>
            </a:r>
            <a:endParaRPr lang="en-US" sz="2000" b="1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6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>
            <a:normAutofit/>
          </a:bodyPr>
          <a:lstStyle/>
          <a:p>
            <a:r>
              <a:rPr lang="zh-CN" altLang="en-US" sz="2000" b="1" dirty="0" smtClean="0">
                <a:solidFill>
                  <a:srgbClr val="FFFF00"/>
                </a:solidFill>
              </a:rPr>
              <a:t>袮比我最內在之處還內在，比我最高超之處還高超</a:t>
            </a:r>
            <a:r>
              <a:rPr lang="en-US" altLang="zh-CN" sz="2000" b="1" dirty="0" smtClean="0">
                <a:solidFill>
                  <a:srgbClr val="FFFF00"/>
                </a:solidFill>
              </a:rPr>
              <a:t/>
            </a:r>
            <a:br>
              <a:rPr lang="en-US" altLang="zh-CN" sz="2000" b="1" dirty="0" smtClean="0">
                <a:solidFill>
                  <a:srgbClr val="FFFF00"/>
                </a:solidFill>
              </a:rPr>
            </a:br>
            <a:r>
              <a:rPr lang="en-US" altLang="zh-CN" sz="1800" b="1" dirty="0" smtClean="0">
                <a:solidFill>
                  <a:schemeClr val="bg1">
                    <a:lumMod val="85000"/>
                  </a:schemeClr>
                </a:solidFill>
              </a:rPr>
              <a:t>3:6</a:t>
            </a:r>
            <a:endParaRPr lang="en-US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173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zh-CN" sz="2000" b="1" dirty="0">
                <a:solidFill>
                  <a:srgbClr val="FFC000"/>
                </a:solidFill>
              </a:rPr>
              <a:t>T</a:t>
            </a:r>
            <a:r>
              <a:rPr lang="pt-BR" sz="2000" b="1" dirty="0" smtClean="0">
                <a:solidFill>
                  <a:srgbClr val="FFC000"/>
                </a:solidFill>
              </a:rPr>
              <a:t>u autem eras interior intimo meo et superior summo meo.</a:t>
            </a:r>
            <a:endParaRPr lang="en-US" sz="2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066800"/>
          </a:xfrm>
        </p:spPr>
        <p:txBody>
          <a:bodyPr>
            <a:normAutofit/>
          </a:bodyPr>
          <a:lstStyle/>
          <a:p>
            <a:r>
              <a:rPr lang="zh-CN" alt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第二部分：</a:t>
            </a:r>
            <a:r>
              <a:rPr lang="zh-CN" altLang="en-US" sz="3200" b="1" dirty="0" smtClean="0">
                <a:solidFill>
                  <a:schemeClr val="accent6">
                    <a:lumMod val="50000"/>
                  </a:schemeClr>
                </a:solidFill>
              </a:rPr>
              <a:t>關係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2667000"/>
          </a:xfrm>
        </p:spPr>
        <p:txBody>
          <a:bodyPr>
            <a:normAutofit/>
          </a:bodyPr>
          <a:lstStyle/>
          <a:p>
            <a:pPr algn="l"/>
            <a:r>
              <a:rPr lang="zh-CN" altLang="en-US" sz="2000" b="1" dirty="0" smtClean="0">
                <a:solidFill>
                  <a:srgbClr val="FFC000"/>
                </a:solidFill>
              </a:rPr>
              <a:t>袮自天垂手，把我靈從黑暗的深淵中拯救出來，我的母親、袮忠心的一位，為了我向袮痛哭，遠超母親痛哭死去的子女。她以來自袮的信仰和精神，看見我已經死去。主，袮聆聽她的祈禱，袮聆聽她，沒有輕視她在各處祈禱時流下的眼淚，袮聆聽了她的祈禱。</a:t>
            </a:r>
            <a:r>
              <a:rPr lang="en-US" altLang="zh-CN" sz="2000" b="1" dirty="0" smtClean="0">
                <a:solidFill>
                  <a:srgbClr val="FFC000"/>
                </a:solidFill>
              </a:rPr>
              <a:t>		                   </a:t>
            </a:r>
            <a:r>
              <a:rPr lang="en-US" altLang="zh-CN" sz="1800" b="1" dirty="0" smtClean="0">
                <a:solidFill>
                  <a:srgbClr val="FFFF00"/>
                </a:solidFill>
              </a:rPr>
              <a:t>3:11</a:t>
            </a:r>
            <a:endParaRPr lang="en-US" sz="18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981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Et </a:t>
            </a:r>
            <a:r>
              <a:rPr lang="en-US" sz="2000" b="1" dirty="0" err="1" smtClean="0">
                <a:solidFill>
                  <a:schemeClr val="bg1"/>
                </a:solidFill>
              </a:rPr>
              <a:t>misisti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manum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tuam</a:t>
            </a:r>
            <a:r>
              <a:rPr lang="en-US" sz="2000" b="1" dirty="0" smtClean="0">
                <a:solidFill>
                  <a:schemeClr val="bg1"/>
                </a:solidFill>
              </a:rPr>
              <a:t> ex alto, et de </a:t>
            </a:r>
            <a:r>
              <a:rPr lang="en-US" sz="2000" b="1" dirty="0" err="1" smtClean="0">
                <a:solidFill>
                  <a:schemeClr val="bg1"/>
                </a:solidFill>
              </a:rPr>
              <a:t>hac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profunda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caligine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eruisti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animam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en-US" sz="2000" b="1" dirty="0" err="1" smtClean="0">
                <a:solidFill>
                  <a:schemeClr val="bg1"/>
                </a:solidFill>
              </a:rPr>
              <a:t>meam</a:t>
            </a:r>
            <a:r>
              <a:rPr lang="en-US" sz="2000" b="1" dirty="0" smtClean="0">
                <a:solidFill>
                  <a:schemeClr val="bg1"/>
                </a:solidFill>
              </a:rPr>
              <a:t>, cum pro me </a:t>
            </a:r>
            <a:r>
              <a:rPr lang="en-US" sz="2000" b="1" dirty="0" err="1" smtClean="0">
                <a:solidFill>
                  <a:schemeClr val="bg1"/>
                </a:solidFill>
              </a:rPr>
              <a:t>fleret</a:t>
            </a:r>
            <a:r>
              <a:rPr lang="en-US" sz="2000" b="1" dirty="0" smtClean="0">
                <a:solidFill>
                  <a:schemeClr val="bg1"/>
                </a:solidFill>
              </a:rPr>
              <a:t> ad </a:t>
            </a:r>
            <a:r>
              <a:rPr lang="en-US" sz="2000" b="1" dirty="0" err="1" smtClean="0">
                <a:solidFill>
                  <a:schemeClr val="bg1"/>
                </a:solidFill>
              </a:rPr>
              <a:t>te</a:t>
            </a:r>
            <a:r>
              <a:rPr lang="en-US" sz="2000" b="1" dirty="0" smtClean="0">
                <a:solidFill>
                  <a:schemeClr val="bg1"/>
                </a:solidFill>
              </a:rPr>
              <a:t> mea mater, </a:t>
            </a:r>
            <a:r>
              <a:rPr lang="en-US" sz="2000" b="1" dirty="0" err="1" smtClean="0">
                <a:solidFill>
                  <a:schemeClr val="bg1"/>
                </a:solidFill>
              </a:rPr>
              <a:t>fidelis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tua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amplius</a:t>
            </a:r>
            <a:r>
              <a:rPr lang="en-US" sz="2000" b="1" dirty="0" smtClean="0">
                <a:solidFill>
                  <a:schemeClr val="bg1"/>
                </a:solidFill>
              </a:rPr>
              <a:t> quam </a:t>
            </a:r>
            <a:r>
              <a:rPr lang="en-US" sz="2000" b="1" dirty="0" err="1" smtClean="0">
                <a:solidFill>
                  <a:schemeClr val="bg1"/>
                </a:solidFill>
              </a:rPr>
              <a:t>flent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en-US" sz="2000" b="1" dirty="0" err="1" smtClean="0">
                <a:solidFill>
                  <a:schemeClr val="bg1"/>
                </a:solidFill>
              </a:rPr>
              <a:t>matres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corporea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funera</a:t>
            </a:r>
            <a:r>
              <a:rPr lang="en-US" sz="2000" b="1" dirty="0" smtClean="0">
                <a:solidFill>
                  <a:schemeClr val="bg1"/>
                </a:solidFill>
              </a:rPr>
              <a:t>. </a:t>
            </a:r>
            <a:r>
              <a:rPr lang="en-US" sz="2000" b="1" dirty="0" err="1" smtClean="0">
                <a:solidFill>
                  <a:schemeClr val="bg1"/>
                </a:solidFill>
              </a:rPr>
              <a:t>videbat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enim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illa</a:t>
            </a:r>
            <a:r>
              <a:rPr lang="en-US" sz="2000" b="1" dirty="0" smtClean="0">
                <a:solidFill>
                  <a:schemeClr val="bg1"/>
                </a:solidFill>
              </a:rPr>
              <a:t> mortem </a:t>
            </a:r>
            <a:r>
              <a:rPr lang="en-US" sz="2000" b="1" dirty="0" err="1" smtClean="0">
                <a:solidFill>
                  <a:schemeClr val="bg1"/>
                </a:solidFill>
              </a:rPr>
              <a:t>meam</a:t>
            </a:r>
            <a:r>
              <a:rPr lang="en-US" sz="2000" b="1" dirty="0" smtClean="0">
                <a:solidFill>
                  <a:schemeClr val="bg1"/>
                </a:solidFill>
              </a:rPr>
              <a:t> ex fide et </a:t>
            </a:r>
            <a:r>
              <a:rPr lang="en-US" sz="2000" b="1" dirty="0" err="1" smtClean="0">
                <a:solidFill>
                  <a:schemeClr val="bg1"/>
                </a:solidFill>
              </a:rPr>
              <a:t>spiritu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</a:p>
          <a:p>
            <a:pPr>
              <a:buNone/>
            </a:pPr>
            <a:r>
              <a:rPr lang="en-US" sz="2000" b="1" dirty="0" err="1" smtClean="0">
                <a:solidFill>
                  <a:schemeClr val="bg1"/>
                </a:solidFill>
              </a:rPr>
              <a:t>quem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habebat</a:t>
            </a:r>
            <a:r>
              <a:rPr lang="en-US" sz="2000" b="1" dirty="0" smtClean="0">
                <a:solidFill>
                  <a:schemeClr val="bg1"/>
                </a:solidFill>
              </a:rPr>
              <a:t> ex </a:t>
            </a:r>
            <a:r>
              <a:rPr lang="en-US" sz="2000" b="1" dirty="0" err="1" smtClean="0">
                <a:solidFill>
                  <a:schemeClr val="bg1"/>
                </a:solidFill>
              </a:rPr>
              <a:t>te</a:t>
            </a:r>
            <a:r>
              <a:rPr lang="en-US" sz="2000" b="1" dirty="0" smtClean="0">
                <a:solidFill>
                  <a:schemeClr val="bg1"/>
                </a:solidFill>
              </a:rPr>
              <a:t>, et </a:t>
            </a:r>
            <a:r>
              <a:rPr lang="en-US" sz="2000" b="1" dirty="0" err="1" smtClean="0">
                <a:solidFill>
                  <a:schemeClr val="bg1"/>
                </a:solidFill>
              </a:rPr>
              <a:t>exaudisti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eam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domine</a:t>
            </a:r>
            <a:r>
              <a:rPr lang="en-US" sz="2000" b="1" dirty="0" smtClean="0">
                <a:solidFill>
                  <a:schemeClr val="bg1"/>
                </a:solidFill>
              </a:rPr>
              <a:t>. </a:t>
            </a:r>
            <a:r>
              <a:rPr lang="en-US" sz="2000" b="1" dirty="0" err="1" smtClean="0">
                <a:solidFill>
                  <a:schemeClr val="bg1"/>
                </a:solidFill>
              </a:rPr>
              <a:t>exaudisti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eam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nec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despexisti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en-US" sz="2000" b="1" dirty="0" err="1" smtClean="0">
                <a:solidFill>
                  <a:schemeClr val="bg1"/>
                </a:solidFill>
              </a:rPr>
              <a:t>lacrimas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eius</a:t>
            </a:r>
            <a:r>
              <a:rPr lang="en-US" sz="2000" b="1" dirty="0" smtClean="0">
                <a:solidFill>
                  <a:schemeClr val="bg1"/>
                </a:solidFill>
              </a:rPr>
              <a:t>, cum </a:t>
            </a:r>
            <a:r>
              <a:rPr lang="en-US" sz="2000" b="1" dirty="0" err="1" smtClean="0">
                <a:solidFill>
                  <a:schemeClr val="bg1"/>
                </a:solidFill>
              </a:rPr>
              <a:t>profluentes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rigarent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terram</a:t>
            </a:r>
            <a:r>
              <a:rPr lang="en-US" sz="2000" b="1" dirty="0" smtClean="0">
                <a:solidFill>
                  <a:schemeClr val="bg1"/>
                </a:solidFill>
              </a:rPr>
              <a:t> sub </a:t>
            </a:r>
            <a:r>
              <a:rPr lang="en-US" sz="2000" b="1" dirty="0" err="1" smtClean="0">
                <a:solidFill>
                  <a:schemeClr val="bg1"/>
                </a:solidFill>
              </a:rPr>
              <a:t>oculis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eius</a:t>
            </a:r>
            <a:r>
              <a:rPr lang="en-US" sz="2000" b="1" dirty="0" smtClean="0">
                <a:solidFill>
                  <a:schemeClr val="bg1"/>
                </a:solidFill>
              </a:rPr>
              <a:t> in </a:t>
            </a:r>
            <a:r>
              <a:rPr lang="en-US" sz="2000" b="1" dirty="0" err="1" smtClean="0">
                <a:solidFill>
                  <a:schemeClr val="bg1"/>
                </a:solidFill>
              </a:rPr>
              <a:t>omni</a:t>
            </a:r>
            <a:r>
              <a:rPr lang="en-US" sz="2000" b="1" dirty="0" smtClean="0">
                <a:solidFill>
                  <a:schemeClr val="bg1"/>
                </a:solidFill>
              </a:rPr>
              <a:t> loco </a:t>
            </a:r>
          </a:p>
          <a:p>
            <a:pPr>
              <a:buNone/>
            </a:pPr>
            <a:r>
              <a:rPr lang="en-US" sz="2000" b="1" dirty="0" err="1" smtClean="0">
                <a:solidFill>
                  <a:schemeClr val="bg1"/>
                </a:solidFill>
              </a:rPr>
              <a:t>orationis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eius</a:t>
            </a:r>
            <a:r>
              <a:rPr lang="en-US" sz="2000" b="1" dirty="0" smtClean="0">
                <a:solidFill>
                  <a:schemeClr val="bg1"/>
                </a:solidFill>
              </a:rPr>
              <a:t>: </a:t>
            </a:r>
            <a:r>
              <a:rPr lang="en-US" sz="2000" b="1" dirty="0" err="1" smtClean="0">
                <a:solidFill>
                  <a:schemeClr val="bg1"/>
                </a:solidFill>
              </a:rPr>
              <a:t>exaudisti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eam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4953000"/>
            <a:ext cx="8229600" cy="1676400"/>
          </a:xfrm>
          <a:prstGeom prst="rect">
            <a:avLst/>
          </a:prstGeom>
          <a:solidFill>
            <a:srgbClr val="FFFF66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2590800"/>
            <a:ext cx="8229600" cy="1371600"/>
          </a:xfrm>
          <a:prstGeom prst="rect">
            <a:avLst/>
          </a:prstGeom>
          <a:solidFill>
            <a:srgbClr val="FFFF66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371600"/>
          </a:xfrm>
          <a:solidFill>
            <a:schemeClr val="accent6">
              <a:lumMod val="75000"/>
              <a:alpha val="53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zh-CN" altLang="en-US" sz="2000" b="1" dirty="0" smtClean="0">
                <a:solidFill>
                  <a:schemeClr val="bg1"/>
                </a:solidFill>
              </a:rPr>
              <a:t>從真正的信仰，一個年輕人維繫著卻又不深入的把握，我因此把他（一位摯友）拖到迷信和有害的謊言當中，這就是我母親為我痛哭的原因。跟我一樣，他的思想已經走上了歧途，而我靈也已經不能沒有他。</a:t>
            </a:r>
            <a:r>
              <a:rPr lang="zh-CN" altLang="en-US" sz="2000" b="1" dirty="0" smtClean="0">
                <a:solidFill>
                  <a:srgbClr val="FFFFCC"/>
                </a:solidFill>
              </a:rPr>
              <a:t>     </a:t>
            </a:r>
            <a:r>
              <a:rPr lang="en-US" altLang="zh-CN" sz="1800" b="1" dirty="0" smtClean="0">
                <a:solidFill>
                  <a:schemeClr val="accent6">
                    <a:lumMod val="50000"/>
                  </a:schemeClr>
                </a:solidFill>
              </a:rPr>
              <a:t>4:4</a:t>
            </a:r>
            <a:r>
              <a:rPr lang="zh-CN" altLang="en-US" sz="1800" b="1" dirty="0" smtClean="0"/>
              <a:t> </a:t>
            </a:r>
            <a:endParaRPr lang="en-US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676400"/>
          </a:xfrm>
          <a:solidFill>
            <a:schemeClr val="accent6">
              <a:lumMod val="75000"/>
              <a:alpha val="5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err="1" smtClean="0">
                <a:solidFill>
                  <a:schemeClr val="bg1"/>
                </a:solidFill>
              </a:rPr>
              <a:t>nam</a:t>
            </a:r>
            <a:r>
              <a:rPr lang="en-US" sz="2000" b="1" dirty="0" smtClean="0">
                <a:solidFill>
                  <a:schemeClr val="bg1"/>
                </a:solidFill>
              </a:rPr>
              <a:t> et a fide </a:t>
            </a:r>
            <a:r>
              <a:rPr lang="en-US" sz="2000" b="1" dirty="0" err="1" smtClean="0">
                <a:solidFill>
                  <a:schemeClr val="bg1"/>
                </a:solidFill>
              </a:rPr>
              <a:t>vera</a:t>
            </a:r>
            <a:r>
              <a:rPr lang="en-US" sz="2000" b="1" dirty="0" smtClean="0">
                <a:solidFill>
                  <a:schemeClr val="bg1"/>
                </a:solidFill>
              </a:rPr>
              <a:t>, quam non </a:t>
            </a:r>
            <a:r>
              <a:rPr lang="en-US" sz="2000" b="1" dirty="0" err="1" smtClean="0">
                <a:solidFill>
                  <a:schemeClr val="bg1"/>
                </a:solidFill>
              </a:rPr>
              <a:t>germanitus</a:t>
            </a:r>
            <a:r>
              <a:rPr lang="en-US" sz="2000" b="1" dirty="0" smtClean="0">
                <a:solidFill>
                  <a:schemeClr val="bg1"/>
                </a:solidFill>
              </a:rPr>
              <a:t> et </a:t>
            </a:r>
            <a:r>
              <a:rPr lang="en-US" sz="2000" b="1" dirty="0" err="1" smtClean="0">
                <a:solidFill>
                  <a:schemeClr val="bg1"/>
                </a:solidFill>
              </a:rPr>
              <a:t>penitus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adulescens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tenebat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</a:p>
          <a:p>
            <a:pPr>
              <a:buNone/>
            </a:pPr>
            <a:r>
              <a:rPr lang="en-US" sz="2000" b="1" dirty="0" err="1" smtClean="0">
                <a:solidFill>
                  <a:schemeClr val="bg1"/>
                </a:solidFill>
              </a:rPr>
              <a:t>deflexeram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eum</a:t>
            </a:r>
            <a:r>
              <a:rPr lang="en-US" sz="2000" b="1" dirty="0" smtClean="0">
                <a:solidFill>
                  <a:schemeClr val="bg1"/>
                </a:solidFill>
              </a:rPr>
              <a:t> in </a:t>
            </a:r>
            <a:r>
              <a:rPr lang="en-US" sz="2000" b="1" dirty="0" err="1" smtClean="0">
                <a:solidFill>
                  <a:schemeClr val="bg1"/>
                </a:solidFill>
              </a:rPr>
              <a:t>superstitiosas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fabellas</a:t>
            </a:r>
            <a:r>
              <a:rPr lang="en-US" sz="2000" b="1" dirty="0" smtClean="0">
                <a:solidFill>
                  <a:schemeClr val="bg1"/>
                </a:solidFill>
              </a:rPr>
              <a:t> et </a:t>
            </a:r>
            <a:r>
              <a:rPr lang="en-US" sz="2000" b="1" dirty="0" err="1" smtClean="0">
                <a:solidFill>
                  <a:schemeClr val="bg1"/>
                </a:solidFill>
              </a:rPr>
              <a:t>perniciosas</a:t>
            </a:r>
            <a:r>
              <a:rPr lang="en-US" sz="2000" b="1" dirty="0" smtClean="0">
                <a:solidFill>
                  <a:schemeClr val="bg1"/>
                </a:solidFill>
              </a:rPr>
              <a:t>, propter </a:t>
            </a:r>
            <a:r>
              <a:rPr lang="en-US" sz="2000" b="1" dirty="0" err="1" smtClean="0">
                <a:solidFill>
                  <a:schemeClr val="bg1"/>
                </a:solidFill>
              </a:rPr>
              <a:t>quas</a:t>
            </a:r>
            <a:r>
              <a:rPr lang="en-US" sz="2000" b="1" dirty="0" smtClean="0">
                <a:solidFill>
                  <a:schemeClr val="bg1"/>
                </a:solidFill>
              </a:rPr>
              <a:t> me </a:t>
            </a:r>
          </a:p>
          <a:p>
            <a:pPr>
              <a:buNone/>
            </a:pPr>
            <a:r>
              <a:rPr lang="en-US" sz="2000" b="1" dirty="0" err="1" smtClean="0">
                <a:solidFill>
                  <a:schemeClr val="bg1"/>
                </a:solidFill>
              </a:rPr>
              <a:t>plangebat</a:t>
            </a:r>
            <a:r>
              <a:rPr lang="en-US" sz="2000" b="1" dirty="0" smtClean="0">
                <a:solidFill>
                  <a:schemeClr val="bg1"/>
                </a:solidFill>
              </a:rPr>
              <a:t> mater. mecum </a:t>
            </a:r>
            <a:r>
              <a:rPr lang="en-US" sz="2000" b="1" dirty="0" err="1" smtClean="0">
                <a:solidFill>
                  <a:schemeClr val="bg1"/>
                </a:solidFill>
              </a:rPr>
              <a:t>iam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errabat</a:t>
            </a:r>
            <a:r>
              <a:rPr lang="en-US" sz="2000" b="1" dirty="0" smtClean="0">
                <a:solidFill>
                  <a:schemeClr val="bg1"/>
                </a:solidFill>
              </a:rPr>
              <a:t> in </a:t>
            </a:r>
            <a:r>
              <a:rPr lang="en-US" sz="2000" b="1" dirty="0" err="1" smtClean="0">
                <a:solidFill>
                  <a:schemeClr val="bg1"/>
                </a:solidFill>
              </a:rPr>
              <a:t>animo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ille</a:t>
            </a:r>
            <a:r>
              <a:rPr lang="en-US" sz="2000" b="1" dirty="0" smtClean="0">
                <a:solidFill>
                  <a:schemeClr val="bg1"/>
                </a:solidFill>
              </a:rPr>
              <a:t> homo, et non </a:t>
            </a:r>
            <a:r>
              <a:rPr lang="en-US" sz="2000" b="1" dirty="0" err="1" smtClean="0">
                <a:solidFill>
                  <a:schemeClr val="bg1"/>
                </a:solidFill>
              </a:rPr>
              <a:t>poterat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anima mea sine </a:t>
            </a:r>
            <a:r>
              <a:rPr lang="en-US" sz="2000" b="1" dirty="0" err="1" smtClean="0">
                <a:solidFill>
                  <a:schemeClr val="bg1"/>
                </a:solidFill>
              </a:rPr>
              <a:t>illo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5646</TotalTime>
  <Words>3707</Words>
  <Application>Microsoft Office PowerPoint</Application>
  <PresentationFormat>On-screen Show (4:3)</PresentationFormat>
  <Paragraphs>186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宋体</vt:lpstr>
      <vt:lpstr>宋体</vt:lpstr>
      <vt:lpstr>Arial</vt:lpstr>
      <vt:lpstr>Calibri</vt:lpstr>
      <vt:lpstr>Office Theme</vt:lpstr>
      <vt:lpstr>萬古常新的美 Pulchritudo tam antiqua et tam nova 第二集</vt:lpstr>
      <vt:lpstr>第一部分：走出幽谷 - 回歸天主</vt:lpstr>
      <vt:lpstr>突然之間，所有虛榮希望，為我來說，都毫無價值，我對於智慧的不朽，懷有不可置信的浪湧之心，我已經開始起身，回到袮那裡。                  3:4</vt:lpstr>
      <vt:lpstr>為我，袮當時在哪裡？在多麼遙遠的地方，我離開袮千里迢迢，甚至被禁止吃我用以喂豬的糠秕 。          3:6</vt:lpstr>
      <vt:lpstr>有禍了，有禍了！我被一步一步帶到地獄的深層，就算在追尋袮的時候，我的天主，因為缺乏對真理的認知，我勞作以及心焦 如焚， 我現在向你懺悔，可是，在我還沒有懺悔之前，你已經憐憫了我 — 但是我僅僅用肉體的感覺，而不是用袮所賦與我們的理智，去制服野獸。                        3:6 </vt:lpstr>
      <vt:lpstr>袮比我最內在之處還內在，比我最高超之處還高超 3:6</vt:lpstr>
      <vt:lpstr>第二部分：關係</vt:lpstr>
      <vt:lpstr>袮自天垂手，把我靈從黑暗的深淵中拯救出來，我的母親、袮忠心的一位，為了我向袮痛哭，遠超母親痛哭死去的子女。她以來自袮的信仰和精神，看見我已經死去。主，袮聆聽她的祈禱，袮聆聽她，沒有輕視她在各處祈禱時流下的眼淚，袮聆聽了她的祈禱。                     3:11</vt:lpstr>
      <vt:lpstr>從真正的信仰，一個年輕人維繫著卻又不深入的把握，我因此把他（一位摯友）拖到迷信和有害的謊言當中，這就是我母親為我痛哭的原因。跟我一樣，他的思想已經走上了歧途，而我靈也已經不能沒有他。     4:4 </vt:lpstr>
      <vt:lpstr>在我心的痛苦處，我只看到死亡。。。 假如我說：信賴天主，它（靈）不服從，因為，這位摯愛的朋友，我靈所失去的，是一個比起我教他寄予希望的幻象更真實、更好的人。為我，只有眼淚是甜蜜的，眼淚代替了我感情上最好的朋友。           4:4</vt:lpstr>
      <vt:lpstr>我是可憐的，凡成為可朽之物朋友的人，都是可憐的：一旦喪失，便會心痛欲裂。其實在喪失之前，痛苦早已存在，那時我的心境是如此。我痛哭，並且我停息在痛苦之中。我雖如此可憐，但我愛我這可憐的生命，勝於愛我的朋友。                4:6</vt:lpstr>
      <vt:lpstr>誰愛袮，在袮內愛朋友，並為袮而愛仇人，這樣的人真有福！那在袮身上泛愛眾 人，既然不會失去袮，也不會失去所愛的人；除了袮，我們的天主，創造天地並充滿它們，在充滿天地而創造它們的天主外，還有誰？              4:9</vt:lpstr>
      <vt:lpstr>沒有人能失去袮，除非離棄袮，離棄了袮，無論往哪裡去，只是從袮的喜悅逃到袮的不悅？            4:9</vt:lpstr>
      <vt:lpstr>人靈不論轉向哪一面，除非轉向袮，也只能陷入痛苦之中，即使轉向袮身外美麗的事物，而這些事物，如果不來自袮，便不存在。     4:10</vt:lpstr>
      <vt:lpstr>你為何倒行逆施而跟隨你的肉體？你應轉過頭來。你通過肉體而感覺的一切，是部分，而部分所組成的整體，你不知道，不過，它們取悅你。         4:11</vt:lpstr>
      <vt:lpstr>如果你喜歡身體，因身體而讚頌天主，把你的愛轉移到它們的藝術家，不要因喜歡身體而失悅於天主。如果靈魂使你喜歡，在天主之內愛它，因為靈魂也變易不定，惟有在天主之內才能安穩，否則它們將會消失和消滅。                                                                                                                      4:12</vt:lpstr>
      <vt:lpstr>這一切，我當時並不知道，我所愛的只是低級的美，我走向深淵，我對朋友們說：“除 了美，我們能愛什麼？什麼是美麗？什麼是美？什麼吸引我們並使我們對所愛的東西不舍？除非在這些東西內存有美，它們便絕不會吸引我們。                                                                                                 4:13</vt:lpstr>
      <vt:lpstr>與此同時，我的罪惡正在增長。（同居女子）視我為婚姻的障礙，跟我分手。我心，由於交托給她，因此破碎、受傷、淌血。她回到非洲， 立誓不再跟任何男子交往，並把兒子留在我身邊。                       6:15</vt:lpstr>
      <vt:lpstr>但是不愉快的我，還不如一個女子，不能忍耐兩年的延後就去獲得她，我不是喜歡婚姻生活的人，事實上，是一個情欲的奴隸，我去尋找另一個物件，卻不是妻子，好像在長期習慣的奴役下，我靈的疾病繼續保持它的活力，並且增強配偶們對我的主宰。前一段分手所帶來的傷口尚未痊癒，它在熾熱痛楚之後，開始腐爛。疼痛似乎稍減，可是，這更加絕望。                                           6:15</vt:lpstr>
      <vt:lpstr>PowerPoint Presentation</vt:lpstr>
      <vt:lpstr>我進去，並以我靈之眼去觀看，在我靈眼之上，在我心靈之上，是不變之光。這不是平常之光，可以被所有血肉看見，亦非同類而比較強烈的，而是照射更為清晰，它的光芒照耀所有空間。       7:10</vt:lpstr>
      <vt:lpstr>誰認識真理，就認識光，誰認識光，就認識永恆，愛認識它。噢！永恆的真理、真正的愛及可愛的永恆，袮是我的天主，我晝夜向袮歎息。                                7:10</vt:lpstr>
      <vt:lpstr>我當初認識袮以後， 袮提升了我，使我看到我應當看見，但卻尚未看見的東西。袮打退了我視力的軟弱，並向我流溢出最強烈的光，我在愛與敬畏之中戰戰兢兢，可是我發覺我身處異域而遠離袮。。。                7:10               </vt:lpstr>
      <vt:lpstr>你在遠處對我大喊說：“我是自有者”。我聽了，而且用心聆聽，這是不可置疑的，如果我再懷疑，則我更容易懷疑我自己是否存在，比不相信這真理存在更加容易，因為我們都可以從看到受造物而理解。       7:10</vt:lpstr>
      <vt:lpstr>我驚訝，我已經愛上了袮，不再眷戀那些關於袮的幻像，我站在那裡，不能享受天主，我被你的美所穩定，可是我的重擔拖我下墜而離開了袮，我便在沉淪之中歎息，這重擔即是我肉欲。       7:17</vt:lpstr>
      <vt:lpstr>但對於袮，我總惦念著，我絕不懷疑我要牢牢的忠於袮，可是我還做不到。。。           7:17</vt:lpstr>
      <vt:lpstr>跟袮的甜蜜和袮住所的美麗比較，過去我曾經所愛的，已不再討我喜歡。但對於女人，我還是執著不放。            8:1</vt:lpstr>
      <vt:lpstr>這樣我有了兩個不同的意志，一舊一新，一是肉性，一是靈性，在我內互相鬥爭，這種內哄撕裂我靈。           8:5</vt:lpstr>
      <vt:lpstr>主啊，。。。不願正視自己，袮把我擺在自己面前，讓我看到自己是多麼卑污、 多麼歪曲和污穢，遍體烏斑與瘡痍。我見了害怕，卻又無處逃避.                8:7</vt:lpstr>
      <vt:lpstr>這一天來到了，我終於赤裸裸地暴露在我面前，我的良心在譴責我：“我的舌頭在哪裡？為什麼你說，為了一個不確定的真理，你竟然拒絕拋棄虛榮的包袱？你看，現在你可明確了，你還是被包袱所壓；與此同時，那些沒有好像你一樣筋疲力盡的尋找，以及花費十年光陰或以上的深思熟慮的人們，已經振翅高飛了。”         8:7</vt:lpstr>
      <vt:lpstr>抓住我的是我的老朋友：瑣碎事中的瑣碎事和虛榮中的虛榮，它們揭開我肉欲的衣服，輕輕跟我耳語說：“拋棄我們嗎？從此以後，我們永遠不再和你在一起？從此以後，這些和那些永遠為你都不合法？”我的天主，它們給我建議什麼？ 它們說的“這些和那些”所指何事？求袮的慈愛把這一切從袮僕之靈完全掃除。         8:11</vt:lpstr>
      <vt:lpstr>把你投向祂，不要害怕；祂不會撤離而讓你跌倒；放心投向他，祂會接納你和治療你。           8:11</vt:lpstr>
      <vt:lpstr>我忘不了我們故有的罪惡，我被它們抓住不放。我悲痛喊道：“還要多少時候？還要多少時候？明日複明日嗎？為何不是現在？為何不是此時此刻結束我的污穢？”           8:12</vt:lpstr>
      <vt:lpstr>我登記領受洗禮的日子終於到了，我離開鄉村回到米蘭。。。 我們兩人外，加上我的兒子阿得奧達多斯，他是我在罪惡肉欲中所生的。。。 袮不久就使他脫離塵世 。。。我們受了洗禮，過去生活上種種焦慮已經遠離而去。              9:6</vt:lpstr>
      <vt:lpstr>但我愛袮，究竟愛袮什麼？。。。祂的光明照耀我靈而不受空間限制，祂的聲音不隨時間而逝，祂的芬芳不被氣息驅散，祂的食糧不因飲食而減少，祂的擁抱不因長久而分離。這就是我所愛，當我愛我的天主。           10:6</vt:lpstr>
      <vt:lpstr>這就是有福的生命：對袮、為袮、因袮而快樂；除了這個，沒有別的福氣。誰以為有別的福氣，另求快樂，都不是真正的快樂。可是這些人的意志始終脫離不開一些快樂的外表。      10:22</vt:lpstr>
      <vt:lpstr>我愛袮太晚了，萬古常新的美，我愛袮太晚了！看，袮在我內，我卻在外，我在身外尋找袮；醜惡的我，在袮所創造的美事當中，醜陋地狂奔亂竄。袮和我在一起，我卻不和袮相偕。它們把我抓去而遠離袮，除非它們在袮內，否則便不存在。                      10:27</vt:lpstr>
      <vt:lpstr>反思</vt:lpstr>
      <vt:lpstr>參考</vt:lpstr>
      <vt:lpstr>製作、翻譯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万古常新的美 Pulchritudo tam antiqua et tam nova 第二集</dc:title>
  <dc:creator>Abraham Chiu</dc:creator>
  <cp:lastModifiedBy>Marise Chan</cp:lastModifiedBy>
  <cp:revision>395</cp:revision>
  <dcterms:created xsi:type="dcterms:W3CDTF">2012-06-14T12:52:37Z</dcterms:created>
  <dcterms:modified xsi:type="dcterms:W3CDTF">2013-02-18T07:59:33Z</dcterms:modified>
</cp:coreProperties>
</file>